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07D5-6CCF-46BB-8087-78CE10D9F4F2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169-1529-4DBA-B071-4C9F015B27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07D5-6CCF-46BB-8087-78CE10D9F4F2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169-1529-4DBA-B071-4C9F015B27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07D5-6CCF-46BB-8087-78CE10D9F4F2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169-1529-4DBA-B071-4C9F015B27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07D5-6CCF-46BB-8087-78CE10D9F4F2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169-1529-4DBA-B071-4C9F015B27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07D5-6CCF-46BB-8087-78CE10D9F4F2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169-1529-4DBA-B071-4C9F015B27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07D5-6CCF-46BB-8087-78CE10D9F4F2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169-1529-4DBA-B071-4C9F015B27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07D5-6CCF-46BB-8087-78CE10D9F4F2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169-1529-4DBA-B071-4C9F015B27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07D5-6CCF-46BB-8087-78CE10D9F4F2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169-1529-4DBA-B071-4C9F015B27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07D5-6CCF-46BB-8087-78CE10D9F4F2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169-1529-4DBA-B071-4C9F015B27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07D5-6CCF-46BB-8087-78CE10D9F4F2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169-1529-4DBA-B071-4C9F015B27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07D5-6CCF-46BB-8087-78CE10D9F4F2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169-1529-4DBA-B071-4C9F015B27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F07D5-6CCF-46BB-8087-78CE10D9F4F2}" type="datetimeFigureOut">
              <a:rPr lang="ko-KR" altLang="en-US" smtClean="0"/>
              <a:t>2010-06-25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03169-1529-4DBA-B071-4C9F015B275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285728"/>
            <a:ext cx="4929222" cy="76944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 smtClean="0">
                <a:latin typeface="HY동녘B" pitchFamily="18" charset="-127"/>
                <a:ea typeface="HY동녘B" pitchFamily="18" charset="-127"/>
              </a:rPr>
              <a:t>기 다 리 시 네</a:t>
            </a:r>
            <a:endParaRPr lang="ko-KR" altLang="en-US" sz="4400" dirty="0">
              <a:latin typeface="HY동녘B" pitchFamily="18" charset="-127"/>
              <a:ea typeface="HY동녘B" pitchFamily="18" charset="-127"/>
            </a:endParaRPr>
          </a:p>
        </p:txBody>
      </p:sp>
      <p:pic>
        <p:nvPicPr>
          <p:cNvPr id="3" name="그림 2" descr="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51929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Application>Microsoft Office PowerPoint</Application>
  <PresentationFormat>화면 슬라이드 쇼(4:3)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1</cp:revision>
  <dcterms:created xsi:type="dcterms:W3CDTF">2010-06-25T14:16:51Z</dcterms:created>
  <dcterms:modified xsi:type="dcterms:W3CDTF">2010-06-25T14:25:41Z</dcterms:modified>
</cp:coreProperties>
</file>