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B5BB-309A-43FA-B676-CD035700F27A}" type="datetimeFigureOut">
              <a:rPr lang="ko-KR" altLang="en-US" smtClean="0"/>
              <a:t>2010-02-05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F92A2-8EA8-461A-98D6-0C61B0F2B76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42844" y="214290"/>
            <a:ext cx="37401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그저 사랑하기 때문에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86776" y="628652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727371"/>
          </a:xfrm>
          <a:prstGeom prst="rect">
            <a:avLst/>
          </a:prstGeom>
        </p:spPr>
      </p:pic>
      <p:pic>
        <p:nvPicPr>
          <p:cNvPr id="13" name="그림 12" descr="3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0"/>
            <a:ext cx="1403722" cy="12811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8652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30317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8652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8739"/>
            <a:ext cx="9144000" cy="30317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8652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9404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8652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30317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8652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86739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8652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7301"/>
            <a:ext cx="9144000" cy="30317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8652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8652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3209"/>
            <a:ext cx="9144000" cy="309873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8652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3111"/>
            <a:ext cx="9144000" cy="28673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</Words>
  <Application>Microsoft Office PowerPoint</Application>
  <PresentationFormat>화면 슬라이드 쇼(4:3)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2010-02-05T05:39:45Z</dcterms:created>
  <dcterms:modified xsi:type="dcterms:W3CDTF">2010-02-05T06:00:50Z</dcterms:modified>
</cp:coreProperties>
</file>