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B5BB-309A-43FA-B676-CD035700F27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92A2-8EA8-461A-98D6-0C61B0F2B76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B5BB-309A-43FA-B676-CD035700F27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92A2-8EA8-461A-98D6-0C61B0F2B76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B5BB-309A-43FA-B676-CD035700F27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92A2-8EA8-461A-98D6-0C61B0F2B76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B5BB-309A-43FA-B676-CD035700F27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92A2-8EA8-461A-98D6-0C61B0F2B76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B5BB-309A-43FA-B676-CD035700F27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92A2-8EA8-461A-98D6-0C61B0F2B76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B5BB-309A-43FA-B676-CD035700F27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92A2-8EA8-461A-98D6-0C61B0F2B76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B5BB-309A-43FA-B676-CD035700F27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92A2-8EA8-461A-98D6-0C61B0F2B76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B5BB-309A-43FA-B676-CD035700F27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92A2-8EA8-461A-98D6-0C61B0F2B76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B5BB-309A-43FA-B676-CD035700F27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92A2-8EA8-461A-98D6-0C61B0F2B76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B5BB-309A-43FA-B676-CD035700F27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92A2-8EA8-461A-98D6-0C61B0F2B76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B5BB-309A-43FA-B676-CD035700F27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92A2-8EA8-461A-98D6-0C61B0F2B76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5B5BB-309A-43FA-B676-CD035700F27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F92A2-8EA8-461A-98D6-0C61B0F2B76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332488"/>
            <a:ext cx="9143245" cy="6193024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142844" y="142852"/>
            <a:ext cx="374012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그저 사랑하기 때문에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286776" y="628652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332488"/>
            <a:ext cx="9143245" cy="619302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86776" y="628652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332488"/>
            <a:ext cx="9143245" cy="619302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86776" y="628652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332488"/>
            <a:ext cx="9143245" cy="619302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286776" y="628652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332488"/>
            <a:ext cx="9143245" cy="6193024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8286776" y="628652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</Words>
  <Application>Microsoft Office PowerPoint</Application>
  <PresentationFormat>화면 슬라이드 쇼(4:3)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</cp:revision>
  <dcterms:created xsi:type="dcterms:W3CDTF">2010-02-05T05:39:45Z</dcterms:created>
  <dcterms:modified xsi:type="dcterms:W3CDTF">2010-02-05T05:46:41Z</dcterms:modified>
</cp:coreProperties>
</file>