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7702-591C-47CD-B4F2-58068BD1D03A}" type="datetimeFigureOut">
              <a:rPr lang="ko-KR" altLang="en-US" smtClean="0"/>
              <a:t>2011-01-27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30F2E-C6CC-4098-98D8-EC648F5CBF3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7702-591C-47CD-B4F2-58068BD1D03A}" type="datetimeFigureOut">
              <a:rPr lang="ko-KR" altLang="en-US" smtClean="0"/>
              <a:t>2011-01-27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30F2E-C6CC-4098-98D8-EC648F5CBF3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7702-591C-47CD-B4F2-58068BD1D03A}" type="datetimeFigureOut">
              <a:rPr lang="ko-KR" altLang="en-US" smtClean="0"/>
              <a:t>2011-01-27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30F2E-C6CC-4098-98D8-EC648F5CBF3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7702-591C-47CD-B4F2-58068BD1D03A}" type="datetimeFigureOut">
              <a:rPr lang="ko-KR" altLang="en-US" smtClean="0"/>
              <a:t>2011-01-27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30F2E-C6CC-4098-98D8-EC648F5CBF3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7702-591C-47CD-B4F2-58068BD1D03A}" type="datetimeFigureOut">
              <a:rPr lang="ko-KR" altLang="en-US" smtClean="0"/>
              <a:t>2011-01-27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30F2E-C6CC-4098-98D8-EC648F5CBF3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7702-591C-47CD-B4F2-58068BD1D03A}" type="datetimeFigureOut">
              <a:rPr lang="ko-KR" altLang="en-US" smtClean="0"/>
              <a:t>2011-01-27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30F2E-C6CC-4098-98D8-EC648F5CBF3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7702-591C-47CD-B4F2-58068BD1D03A}" type="datetimeFigureOut">
              <a:rPr lang="ko-KR" altLang="en-US" smtClean="0"/>
              <a:t>2011-01-27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30F2E-C6CC-4098-98D8-EC648F5CBF3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7702-591C-47CD-B4F2-58068BD1D03A}" type="datetimeFigureOut">
              <a:rPr lang="ko-KR" altLang="en-US" smtClean="0"/>
              <a:t>2011-01-27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30F2E-C6CC-4098-98D8-EC648F5CBF3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7702-591C-47CD-B4F2-58068BD1D03A}" type="datetimeFigureOut">
              <a:rPr lang="ko-KR" altLang="en-US" smtClean="0"/>
              <a:t>2011-01-27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30F2E-C6CC-4098-98D8-EC648F5CBF3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7702-591C-47CD-B4F2-58068BD1D03A}" type="datetimeFigureOut">
              <a:rPr lang="ko-KR" altLang="en-US" smtClean="0"/>
              <a:t>2011-01-27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30F2E-C6CC-4098-98D8-EC648F5CBF3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7702-591C-47CD-B4F2-58068BD1D03A}" type="datetimeFigureOut">
              <a:rPr lang="ko-KR" altLang="en-US" smtClean="0"/>
              <a:t>2011-01-27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30F2E-C6CC-4098-98D8-EC648F5CBF3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77702-591C-47CD-B4F2-58068BD1D03A}" type="datetimeFigureOut">
              <a:rPr lang="ko-KR" altLang="en-US" smtClean="0"/>
              <a:t>2011-01-27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30F2E-C6CC-4098-98D8-EC648F5CBF3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D:\카페악보\그이름예수\그이름예수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 descr="D:\카페악보\그이름예수\그이름예수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 descr="D:\카페악보\그이름예수\그이름예수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 descr="D:\카페악보\그이름예수\그이름예수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122" name="Picture 2" descr="D:\카페악보\그이름예수\그이름예수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146" name="Picture 2" descr="D:\카페악보\그이름예수\그이름예수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화면 슬라이드 쇼(4:3)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OWNER</dc:creator>
  <cp:lastModifiedBy>OWNER</cp:lastModifiedBy>
  <cp:revision>2</cp:revision>
  <dcterms:created xsi:type="dcterms:W3CDTF">2011-01-26T21:37:42Z</dcterms:created>
  <dcterms:modified xsi:type="dcterms:W3CDTF">2011-01-26T22:06:36Z</dcterms:modified>
</cp:coreProperties>
</file>