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3BEE9-9BCE-4B2E-A6E4-BADD685475E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4DDD2-4365-4E4C-AFA0-616B9CC765B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9DB19-9C55-4852-A681-2166A4D480C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04D8E-8C52-41A6-A2DA-4280FCBCF93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A1AF3-B5A6-434C-A61C-36942F11B7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9F980-8EEA-4A61-A36B-F23BEFF0D01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021D3-6EBB-4A5E-B853-11CEDDBF4F4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F5FB1-629D-4877-A3AB-AD5E8910BCD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2AEC7-BF5E-4500-90DA-C14C76B4E98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7D8AF-BA5A-4905-AA27-14CBDB5F3EC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B58DF-3AC2-430C-84C1-9A3B88C6628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AFE09C-D77F-4C61-911D-061FCBD1A8F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사각형 21"/>
          <p:cNvSpPr/>
          <p:nvPr/>
        </p:nvSpPr>
        <p:spPr>
          <a:xfrm>
            <a:off x="8001024" y="6143644"/>
            <a:ext cx="69602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1/4</a:t>
            </a:r>
            <a:endParaRPr lang="en-US" altLang="ko-KR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pic>
        <p:nvPicPr>
          <p:cNvPr id="9" name="그림 8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52"/>
            <a:ext cx="9144000" cy="32509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8001024" y="6143644"/>
            <a:ext cx="7120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2</a:t>
            </a:r>
            <a:r>
              <a:rPr lang="en-US" altLang="ko-K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/4</a:t>
            </a:r>
            <a:endParaRPr lang="en-US" altLang="ko-KR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pic>
        <p:nvPicPr>
          <p:cNvPr id="10" name="그림 9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480"/>
            <a:ext cx="9144000" cy="276389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8001024" y="6143644"/>
            <a:ext cx="7120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3</a:t>
            </a:r>
            <a:r>
              <a:rPr lang="en-US" altLang="ko-K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/4</a:t>
            </a:r>
            <a:endParaRPr lang="en-US" altLang="ko-KR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pic>
        <p:nvPicPr>
          <p:cNvPr id="13" name="그림 12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9144000" cy="304394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8001024" y="6143644"/>
            <a:ext cx="72006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4</a:t>
            </a:r>
            <a:r>
              <a:rPr lang="en-US" altLang="ko-K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/4</a:t>
            </a:r>
            <a:endParaRPr lang="en-US" altLang="ko-KR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pic>
        <p:nvPicPr>
          <p:cNvPr id="11" name="그림 10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9144000" cy="27638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4</Words>
  <Application>Microsoft Office PowerPoint</Application>
  <PresentationFormat>화면 슬라이드 쇼(4:3)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기본 디자인</vt:lpstr>
      <vt:lpstr>슬라이드 1</vt:lpstr>
      <vt:lpstr>슬라이드 2</vt:lpstr>
      <vt:lpstr>슬라이드 3</vt:lpstr>
      <vt:lpstr>슬라이드 4</vt:lpstr>
    </vt:vector>
  </TitlesOfParts>
  <Company>교회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</dc:title>
  <dc:creator>부평성산</dc:creator>
  <cp:lastModifiedBy>이삭</cp:lastModifiedBy>
  <cp:revision>23</cp:revision>
  <dcterms:created xsi:type="dcterms:W3CDTF">2011-05-11T22:26:55Z</dcterms:created>
  <dcterms:modified xsi:type="dcterms:W3CDTF">2011-09-25T13:17:30Z</dcterms:modified>
</cp:coreProperties>
</file>