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651F-D151-422C-B224-A41C07CD2DB0}" type="datetimeFigureOut">
              <a:rPr lang="ko-KR" altLang="en-US" smtClean="0"/>
              <a:t>2009-08-01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E525-DD6B-4DED-BFE4-8981BF3A276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2009-08-01T11:15:44Z</dcterms:created>
  <dcterms:modified xsi:type="dcterms:W3CDTF">2009-08-01T11:18:08Z</dcterms:modified>
</cp:coreProperties>
</file>