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8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E0B-176C-40F8-9405-FC4BE6219C28}" type="datetimeFigureOut">
              <a:rPr lang="ko-KR" altLang="en-US" smtClean="0"/>
              <a:t>2009-05-24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4607-8564-484B-838D-DBB47CDE9E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2009-05-24T13:54:26Z</dcterms:created>
  <dcterms:modified xsi:type="dcterms:W3CDTF">2009-05-24T13:57:27Z</dcterms:modified>
</cp:coreProperties>
</file>