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4B2C-D79F-44DB-82F4-67A6B379901B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D2B8-C947-4C25-A9A8-7F76AEB5B7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CCM\그의빛안에살면\그의빛안에살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CCM\그의빛안에살면\그의빛안에살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7" name="Picture 3" descr="D:\CCM\그의빛안에살면\그의빛안에살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CCM\그의빛안에살면\그의빛안에살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D:\CCM\그의빛안에살면\그의빛안에살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D:\CCM\그의빛안에살면\그의빛안에살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CCM\그의빛안에살면\그의빛안에살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CCM\그의빛안에살면\그의빛안에살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CCM\그의빛안에살면\그의빛안에살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CCM\그의빛안에살면\그의빛안에살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CCM\그의빛안에살면\그의빛안에살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CCM\그의빛안에살면\그의빛안에살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CCM\그의빛안에살면\그의빛안에살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CCM\그의빛안에살면\그의빛안에살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2011-02-02T12:51:34Z</dcterms:created>
  <dcterms:modified xsi:type="dcterms:W3CDTF">2011-02-02T12:55:32Z</dcterms:modified>
</cp:coreProperties>
</file>