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F5D5-6D17-4CD0-B876-D1BAAECF84ED}" type="datetimeFigureOut">
              <a:rPr lang="ko-KR" altLang="en-US" smtClean="0"/>
              <a:t>2009-05-25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A481-0623-4BB0-9331-EF8B4D2B489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F5D5-6D17-4CD0-B876-D1BAAECF84ED}" type="datetimeFigureOut">
              <a:rPr lang="ko-KR" altLang="en-US" smtClean="0"/>
              <a:t>2009-05-25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A481-0623-4BB0-9331-EF8B4D2B489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F5D5-6D17-4CD0-B876-D1BAAECF84ED}" type="datetimeFigureOut">
              <a:rPr lang="ko-KR" altLang="en-US" smtClean="0"/>
              <a:t>2009-05-25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A481-0623-4BB0-9331-EF8B4D2B489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F5D5-6D17-4CD0-B876-D1BAAECF84ED}" type="datetimeFigureOut">
              <a:rPr lang="ko-KR" altLang="en-US" smtClean="0"/>
              <a:t>2009-05-25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A481-0623-4BB0-9331-EF8B4D2B489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F5D5-6D17-4CD0-B876-D1BAAECF84ED}" type="datetimeFigureOut">
              <a:rPr lang="ko-KR" altLang="en-US" smtClean="0"/>
              <a:t>2009-05-25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A481-0623-4BB0-9331-EF8B4D2B489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F5D5-6D17-4CD0-B876-D1BAAECF84ED}" type="datetimeFigureOut">
              <a:rPr lang="ko-KR" altLang="en-US" smtClean="0"/>
              <a:t>2009-05-25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A481-0623-4BB0-9331-EF8B4D2B489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F5D5-6D17-4CD0-B876-D1BAAECF84ED}" type="datetimeFigureOut">
              <a:rPr lang="ko-KR" altLang="en-US" smtClean="0"/>
              <a:t>2009-05-25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A481-0623-4BB0-9331-EF8B4D2B489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F5D5-6D17-4CD0-B876-D1BAAECF84ED}" type="datetimeFigureOut">
              <a:rPr lang="ko-KR" altLang="en-US" smtClean="0"/>
              <a:t>2009-05-25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A481-0623-4BB0-9331-EF8B4D2B489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F5D5-6D17-4CD0-B876-D1BAAECF84ED}" type="datetimeFigureOut">
              <a:rPr lang="ko-KR" altLang="en-US" smtClean="0"/>
              <a:t>2009-05-25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A481-0623-4BB0-9331-EF8B4D2B489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F5D5-6D17-4CD0-B876-D1BAAECF84ED}" type="datetimeFigureOut">
              <a:rPr lang="ko-KR" altLang="en-US" smtClean="0"/>
              <a:t>2009-05-25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A481-0623-4BB0-9331-EF8B4D2B489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F5D5-6D17-4CD0-B876-D1BAAECF84ED}" type="datetimeFigureOut">
              <a:rPr lang="ko-KR" altLang="en-US" smtClean="0"/>
              <a:t>2009-05-25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A481-0623-4BB0-9331-EF8B4D2B489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DF5D5-6D17-4CD0-B876-D1BAAECF84ED}" type="datetimeFigureOut">
              <a:rPr lang="ko-KR" altLang="en-US" smtClean="0"/>
              <a:t>2009-05-25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2A481-0623-4BB0-9331-EF8B4D2B489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2009-05-25T05:45:28Z</dcterms:created>
  <dcterms:modified xsi:type="dcterms:W3CDTF">2009-05-25T05:47:14Z</dcterms:modified>
</cp:coreProperties>
</file>