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D891-F433-45B3-8230-A02B3C5AA996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0555E-D07C-4D32-8003-25450B035E0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3730-554B-4A40-88E5-327E334F4498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4C4B6-2AAC-4EAD-8C0D-512DB4C733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9168-5C6D-4551-8DEA-93C93E4DC302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F713-A863-41DE-9772-400B205168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01AC-57A8-4455-B763-8E1EBDE1833E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585D-275D-458E-82BF-C0CA367F52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A82B-63B1-4DE7-8713-D9A08A96F60A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82E5-9F65-40FC-AC4B-91D1D99CE3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AB2C-EB9E-417C-BE98-E37CF088F3E3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C894-8C02-454F-9490-A05A3A5BB9D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812F-0B2F-4846-8F21-A4F14B531B5C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CD665-CDEE-46E0-B5DA-C8D4C3B56C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95DB-CF31-414B-AF43-065D3D466BD9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1AF2-96B3-4660-894D-947B23AE9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FCCE-5FDC-463F-A70F-02DF537368D3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DDA5-1DB3-41DE-A3AA-88321ABA8D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6D2C-B844-4392-A27B-38C83C4B526F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06F5-ADA5-4825-9F61-D1988A7156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A35F-C679-49A4-A0DC-51CF10D2A830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6B50-B30B-4C50-902A-7F69669133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D9C7-890C-4F90-92AE-E89A119783E4}" type="datetimeFigureOut">
              <a:rPr lang="ko-KR" altLang="en-US" smtClean="0"/>
              <a:pPr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7395-2BB9-4341-8ECB-D8F64773C6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l="-5000" t="-3000" r="-5000" b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126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280BD7C-B4DC-464B-8BC6-FE60422278AA}" type="datetimeFigureOut">
              <a:rPr lang="ko-KR" altLang="en-US"/>
              <a:pPr>
                <a:defRPr/>
              </a:pPr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89E111CE-5A48-4530-A5AE-73D9E63C37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0" y="71414"/>
            <a:ext cx="9144000" cy="6786586"/>
            <a:chOff x="0" y="71414"/>
            <a:chExt cx="9144000" cy="6786586"/>
          </a:xfrm>
        </p:grpSpPr>
        <p:pic>
          <p:nvPicPr>
            <p:cNvPr id="49154" name="Picture 44" descr="새112-1-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5" y="2205038"/>
              <a:ext cx="874395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5" name="Text Box 45"/>
            <p:cNvSpPr txBox="1">
              <a:spLocks noChangeArrowheads="1"/>
            </p:cNvSpPr>
            <p:nvPr/>
          </p:nvSpPr>
          <p:spPr bwMode="auto">
            <a:xfrm>
              <a:off x="539750" y="1614488"/>
              <a:ext cx="84391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600" dirty="0">
                  <a:latin typeface="HY헤드라인M" pitchFamily="18" charset="-127"/>
                  <a:ea typeface="HY헤드라인M" pitchFamily="18" charset="-127"/>
                </a:rPr>
                <a:t>1.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그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맑고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환</a:t>
              </a:r>
              <a:r>
                <a:rPr lang="en-US" altLang="ko-KR" sz="2800" dirty="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한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밤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중에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뭇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천</a:t>
              </a:r>
              <a:r>
                <a:rPr lang="en-US" altLang="ko-KR" sz="2800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사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내</a:t>
              </a:r>
              <a:r>
                <a:rPr lang="en-US" altLang="ko-KR" sz="2800" dirty="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 dirty="0" err="1">
                  <a:latin typeface="HY헤드라인M" pitchFamily="18" charset="-127"/>
                  <a:ea typeface="HY헤드라인M" pitchFamily="18" charset="-127"/>
                </a:rPr>
                <a:t>려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와</a:t>
              </a:r>
              <a:r>
                <a:rPr lang="en-US" altLang="ko-KR" sz="2800" dirty="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sp>
          <p:nvSpPr>
            <p:cNvPr id="49156" name="Oval 49"/>
            <p:cNvSpPr>
              <a:spLocks noChangeArrowheads="1"/>
            </p:cNvSpPr>
            <p:nvPr/>
          </p:nvSpPr>
          <p:spPr bwMode="auto">
            <a:xfrm>
              <a:off x="24844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57" name="Oval 50"/>
            <p:cNvSpPr>
              <a:spLocks noChangeArrowheads="1"/>
            </p:cNvSpPr>
            <p:nvPr/>
          </p:nvSpPr>
          <p:spPr bwMode="auto">
            <a:xfrm>
              <a:off x="90011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58" name="Oval 51"/>
            <p:cNvSpPr>
              <a:spLocks noChangeArrowheads="1"/>
            </p:cNvSpPr>
            <p:nvPr/>
          </p:nvSpPr>
          <p:spPr bwMode="auto">
            <a:xfrm>
              <a:off x="14763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59" name="Oval 52"/>
            <p:cNvSpPr>
              <a:spLocks noChangeArrowheads="1"/>
            </p:cNvSpPr>
            <p:nvPr/>
          </p:nvSpPr>
          <p:spPr bwMode="auto">
            <a:xfrm>
              <a:off x="19081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60" name="Oval 53"/>
            <p:cNvSpPr>
              <a:spLocks noChangeArrowheads="1"/>
            </p:cNvSpPr>
            <p:nvPr/>
          </p:nvSpPr>
          <p:spPr bwMode="auto">
            <a:xfrm>
              <a:off x="31321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61" name="Oval 54"/>
            <p:cNvSpPr>
              <a:spLocks noChangeArrowheads="1"/>
            </p:cNvSpPr>
            <p:nvPr/>
          </p:nvSpPr>
          <p:spPr bwMode="auto">
            <a:xfrm>
              <a:off x="37084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62" name="Oval 55"/>
            <p:cNvSpPr>
              <a:spLocks noChangeArrowheads="1"/>
            </p:cNvSpPr>
            <p:nvPr/>
          </p:nvSpPr>
          <p:spPr bwMode="auto">
            <a:xfrm>
              <a:off x="41402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63" name="Oval 56"/>
            <p:cNvSpPr>
              <a:spLocks noChangeArrowheads="1"/>
            </p:cNvSpPr>
            <p:nvPr/>
          </p:nvSpPr>
          <p:spPr bwMode="auto">
            <a:xfrm>
              <a:off x="46434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64" name="Oval 57"/>
            <p:cNvSpPr>
              <a:spLocks noChangeArrowheads="1"/>
            </p:cNvSpPr>
            <p:nvPr/>
          </p:nvSpPr>
          <p:spPr bwMode="auto">
            <a:xfrm>
              <a:off x="52197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65" name="Oval 58"/>
            <p:cNvSpPr>
              <a:spLocks noChangeArrowheads="1"/>
            </p:cNvSpPr>
            <p:nvPr/>
          </p:nvSpPr>
          <p:spPr bwMode="auto">
            <a:xfrm>
              <a:off x="57959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66" name="Oval 59"/>
            <p:cNvSpPr>
              <a:spLocks noChangeArrowheads="1"/>
            </p:cNvSpPr>
            <p:nvPr/>
          </p:nvSpPr>
          <p:spPr bwMode="auto">
            <a:xfrm>
              <a:off x="62277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67" name="Oval 60"/>
            <p:cNvSpPr>
              <a:spLocks noChangeArrowheads="1"/>
            </p:cNvSpPr>
            <p:nvPr/>
          </p:nvSpPr>
          <p:spPr bwMode="auto">
            <a:xfrm>
              <a:off x="680402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68" name="Oval 61"/>
            <p:cNvSpPr>
              <a:spLocks noChangeArrowheads="1"/>
            </p:cNvSpPr>
            <p:nvPr/>
          </p:nvSpPr>
          <p:spPr bwMode="auto">
            <a:xfrm>
              <a:off x="75247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69" name="Oval 62"/>
            <p:cNvSpPr>
              <a:spLocks noChangeArrowheads="1"/>
            </p:cNvSpPr>
            <p:nvPr/>
          </p:nvSpPr>
          <p:spPr bwMode="auto">
            <a:xfrm>
              <a:off x="79565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170" name="Text Box 46"/>
            <p:cNvSpPr txBox="1">
              <a:spLocks noChangeArrowheads="1"/>
            </p:cNvSpPr>
            <p:nvPr/>
          </p:nvSpPr>
          <p:spPr bwMode="auto">
            <a:xfrm>
              <a:off x="900113" y="3338513"/>
              <a:ext cx="7926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그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손에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비</a:t>
              </a:r>
              <a:r>
                <a:rPr lang="en-US" altLang="ko-KR" sz="28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파</a:t>
              </a:r>
              <a:r>
                <a:rPr lang="ko-KR" altLang="en-US" sz="12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들고서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다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찬송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하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기를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pic>
          <p:nvPicPr>
            <p:cNvPr id="49171" name="Picture 64" descr="새112-1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738" y="404813"/>
              <a:ext cx="8772525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2" name="그림 35" descr="DSC01387a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143380"/>
              <a:ext cx="9144000" cy="271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3" name="그림 36" descr="kcm-1911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43813" y="4357688"/>
              <a:ext cx="1071562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부제목 2"/>
            <p:cNvSpPr txBox="1">
              <a:spLocks/>
            </p:cNvSpPr>
            <p:nvPr/>
          </p:nvSpPr>
          <p:spPr>
            <a:xfrm>
              <a:off x="428596" y="71414"/>
              <a:ext cx="2428892" cy="500061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 eaLnBrk="0" hangingPunct="0">
                <a:spcBef>
                  <a:spcPct val="20000"/>
                </a:spcBef>
                <a:defRPr/>
              </a:pPr>
              <a:r>
                <a:rPr lang="ko-KR" altLang="en-US" sz="2400" b="1" kern="0" spc="3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산B" pitchFamily="18" charset="-127"/>
                  <a:ea typeface="HY산B" pitchFamily="18" charset="-127"/>
                </a:rPr>
                <a:t>찬송가 </a:t>
              </a:r>
              <a:r>
                <a:rPr lang="en-US" altLang="ko-KR" sz="2400" b="1" kern="0" spc="3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산B" pitchFamily="18" charset="-127"/>
                  <a:ea typeface="HY산B" pitchFamily="18" charset="-127"/>
                </a:rPr>
                <a:t>112</a:t>
              </a:r>
              <a:r>
                <a:rPr lang="ko-KR" altLang="en-US" sz="2400" b="1" kern="0" spc="3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산B" pitchFamily="18" charset="-127"/>
                  <a:ea typeface="HY산B" pitchFamily="18" charset="-127"/>
                </a:rPr>
                <a:t>장</a:t>
              </a:r>
              <a:endParaRPr lang="en-US" altLang="ko-KR" sz="2400" b="1" kern="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76250"/>
            <a:ext cx="9144000" cy="6381750"/>
            <a:chOff x="0" y="476250"/>
            <a:chExt cx="9144000" cy="6381750"/>
          </a:xfrm>
        </p:grpSpPr>
        <p:pic>
          <p:nvPicPr>
            <p:cNvPr id="50178" name="Picture 27" descr="새112-2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550" y="476250"/>
              <a:ext cx="87249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79" name="Picture 28" descr="새112-2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133600"/>
              <a:ext cx="88392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0" name="Text Box 29"/>
            <p:cNvSpPr txBox="1">
              <a:spLocks noChangeArrowheads="1"/>
            </p:cNvSpPr>
            <p:nvPr/>
          </p:nvSpPr>
          <p:spPr bwMode="auto">
            <a:xfrm>
              <a:off x="895350" y="1614488"/>
              <a:ext cx="80549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평강의</a:t>
              </a:r>
              <a:r>
                <a:rPr lang="ko-KR" altLang="en-US" sz="120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왕</a:t>
              </a:r>
              <a:r>
                <a:rPr lang="ko-KR" altLang="en-US" sz="120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sz="320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en-US" altLang="ko-KR" sz="120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이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오시니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다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평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안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하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여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라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sp>
          <p:nvSpPr>
            <p:cNvPr id="50181" name="Text Box 30"/>
            <p:cNvSpPr txBox="1">
              <a:spLocks noChangeArrowheads="1"/>
            </p:cNvSpPr>
            <p:nvPr/>
          </p:nvSpPr>
          <p:spPr bwMode="auto">
            <a:xfrm>
              <a:off x="839788" y="3338513"/>
              <a:ext cx="7926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그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소란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하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던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세상이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다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고요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하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도다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pic>
          <p:nvPicPr>
            <p:cNvPr id="50182" name="그림 14" descr="babytown_3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71942"/>
              <a:ext cx="9144000" cy="278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0" y="404813"/>
            <a:ext cx="9144000" cy="6453187"/>
            <a:chOff x="0" y="404813"/>
            <a:chExt cx="9144000" cy="6453187"/>
          </a:xfrm>
        </p:grpSpPr>
        <p:pic>
          <p:nvPicPr>
            <p:cNvPr id="51202" name="Picture 25" descr="새112-1-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5" y="2205038"/>
              <a:ext cx="874395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3" name="Text Box 26"/>
            <p:cNvSpPr txBox="1">
              <a:spLocks noChangeArrowheads="1"/>
            </p:cNvSpPr>
            <p:nvPr/>
          </p:nvSpPr>
          <p:spPr bwMode="auto">
            <a:xfrm>
              <a:off x="539750" y="1614488"/>
              <a:ext cx="83883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600">
                  <a:latin typeface="HY헤드라인M" pitchFamily="18" charset="-127"/>
                  <a:ea typeface="HY헤드라인M" pitchFamily="18" charset="-127"/>
                </a:rPr>
                <a:t>2.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뭇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천사</a:t>
              </a:r>
              <a:r>
                <a:rPr lang="ko-KR" altLang="en-US" sz="12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날</a:t>
              </a:r>
              <a:r>
                <a:rPr lang="en-US" altLang="ko-KR" sz="28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개</a:t>
              </a:r>
              <a:r>
                <a:rPr lang="ko-KR" altLang="en-US" sz="12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펴고서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이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땅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에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내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려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와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sp>
          <p:nvSpPr>
            <p:cNvPr id="51204" name="Oval 31"/>
            <p:cNvSpPr>
              <a:spLocks noChangeArrowheads="1"/>
            </p:cNvSpPr>
            <p:nvPr/>
          </p:nvSpPr>
          <p:spPr bwMode="auto">
            <a:xfrm>
              <a:off x="24844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05" name="Oval 32"/>
            <p:cNvSpPr>
              <a:spLocks noChangeArrowheads="1"/>
            </p:cNvSpPr>
            <p:nvPr/>
          </p:nvSpPr>
          <p:spPr bwMode="auto">
            <a:xfrm>
              <a:off x="90011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06" name="Oval 33"/>
            <p:cNvSpPr>
              <a:spLocks noChangeArrowheads="1"/>
            </p:cNvSpPr>
            <p:nvPr/>
          </p:nvSpPr>
          <p:spPr bwMode="auto">
            <a:xfrm>
              <a:off x="14763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07" name="Oval 34"/>
            <p:cNvSpPr>
              <a:spLocks noChangeArrowheads="1"/>
            </p:cNvSpPr>
            <p:nvPr/>
          </p:nvSpPr>
          <p:spPr bwMode="auto">
            <a:xfrm>
              <a:off x="19081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08" name="Oval 35"/>
            <p:cNvSpPr>
              <a:spLocks noChangeArrowheads="1"/>
            </p:cNvSpPr>
            <p:nvPr/>
          </p:nvSpPr>
          <p:spPr bwMode="auto">
            <a:xfrm>
              <a:off x="31321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09" name="Oval 36"/>
            <p:cNvSpPr>
              <a:spLocks noChangeArrowheads="1"/>
            </p:cNvSpPr>
            <p:nvPr/>
          </p:nvSpPr>
          <p:spPr bwMode="auto">
            <a:xfrm>
              <a:off x="37084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0" name="Oval 37"/>
            <p:cNvSpPr>
              <a:spLocks noChangeArrowheads="1"/>
            </p:cNvSpPr>
            <p:nvPr/>
          </p:nvSpPr>
          <p:spPr bwMode="auto">
            <a:xfrm>
              <a:off x="41402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1" name="Oval 38"/>
            <p:cNvSpPr>
              <a:spLocks noChangeArrowheads="1"/>
            </p:cNvSpPr>
            <p:nvPr/>
          </p:nvSpPr>
          <p:spPr bwMode="auto">
            <a:xfrm>
              <a:off x="46434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2" name="Oval 39"/>
            <p:cNvSpPr>
              <a:spLocks noChangeArrowheads="1"/>
            </p:cNvSpPr>
            <p:nvPr/>
          </p:nvSpPr>
          <p:spPr bwMode="auto">
            <a:xfrm>
              <a:off x="52197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3" name="Oval 40"/>
            <p:cNvSpPr>
              <a:spLocks noChangeArrowheads="1"/>
            </p:cNvSpPr>
            <p:nvPr/>
          </p:nvSpPr>
          <p:spPr bwMode="auto">
            <a:xfrm>
              <a:off x="57959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4" name="Oval 41"/>
            <p:cNvSpPr>
              <a:spLocks noChangeArrowheads="1"/>
            </p:cNvSpPr>
            <p:nvPr/>
          </p:nvSpPr>
          <p:spPr bwMode="auto">
            <a:xfrm>
              <a:off x="62277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5" name="Oval 42"/>
            <p:cNvSpPr>
              <a:spLocks noChangeArrowheads="1"/>
            </p:cNvSpPr>
            <p:nvPr/>
          </p:nvSpPr>
          <p:spPr bwMode="auto">
            <a:xfrm>
              <a:off x="680402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6" name="Oval 43"/>
            <p:cNvSpPr>
              <a:spLocks noChangeArrowheads="1"/>
            </p:cNvSpPr>
            <p:nvPr/>
          </p:nvSpPr>
          <p:spPr bwMode="auto">
            <a:xfrm>
              <a:off x="75247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7" name="Oval 44"/>
            <p:cNvSpPr>
              <a:spLocks noChangeArrowheads="1"/>
            </p:cNvSpPr>
            <p:nvPr/>
          </p:nvSpPr>
          <p:spPr bwMode="auto">
            <a:xfrm>
              <a:off x="79565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218" name="Text Box 27"/>
            <p:cNvSpPr txBox="1">
              <a:spLocks noChangeArrowheads="1"/>
            </p:cNvSpPr>
            <p:nvPr/>
          </p:nvSpPr>
          <p:spPr bwMode="auto">
            <a:xfrm>
              <a:off x="900113" y="3338513"/>
              <a:ext cx="7926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그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때에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부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른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노래가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또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다시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들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리니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pic>
          <p:nvPicPr>
            <p:cNvPr id="51219" name="Picture 54" descr="새112-1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738" y="404813"/>
              <a:ext cx="8772525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0" name="그림 28" descr="제목 없음.bmp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143380"/>
              <a:ext cx="9144000" cy="271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0" y="476250"/>
            <a:ext cx="9144000" cy="6596063"/>
            <a:chOff x="0" y="476250"/>
            <a:chExt cx="9144000" cy="6596063"/>
          </a:xfrm>
        </p:grpSpPr>
        <p:pic>
          <p:nvPicPr>
            <p:cNvPr id="52226" name="Picture 22" descr="새112-2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550" y="476250"/>
              <a:ext cx="87249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7" name="Picture 23" descr="새112-2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133600"/>
              <a:ext cx="88392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28" name="Text Box 24"/>
            <p:cNvSpPr txBox="1">
              <a:spLocks noChangeArrowheads="1"/>
            </p:cNvSpPr>
            <p:nvPr/>
          </p:nvSpPr>
          <p:spPr bwMode="auto">
            <a:xfrm>
              <a:off x="869950" y="1614488"/>
              <a:ext cx="80549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이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슬픔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많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en-US" altLang="ko-KR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은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세상에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큰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위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로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넘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치고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sp>
          <p:nvSpPr>
            <p:cNvPr id="52229" name="Oval 28"/>
            <p:cNvSpPr>
              <a:spLocks noChangeArrowheads="1"/>
            </p:cNvSpPr>
            <p:nvPr/>
          </p:nvSpPr>
          <p:spPr bwMode="auto">
            <a:xfrm>
              <a:off x="24336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0" name="Oval 29"/>
            <p:cNvSpPr>
              <a:spLocks noChangeArrowheads="1"/>
            </p:cNvSpPr>
            <p:nvPr/>
          </p:nvSpPr>
          <p:spPr bwMode="auto">
            <a:xfrm>
              <a:off x="84931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1" name="Oval 30"/>
            <p:cNvSpPr>
              <a:spLocks noChangeArrowheads="1"/>
            </p:cNvSpPr>
            <p:nvPr/>
          </p:nvSpPr>
          <p:spPr bwMode="auto">
            <a:xfrm>
              <a:off x="14255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2" name="Oval 31"/>
            <p:cNvSpPr>
              <a:spLocks noChangeArrowheads="1"/>
            </p:cNvSpPr>
            <p:nvPr/>
          </p:nvSpPr>
          <p:spPr bwMode="auto">
            <a:xfrm>
              <a:off x="18573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3" name="Oval 32"/>
            <p:cNvSpPr>
              <a:spLocks noChangeArrowheads="1"/>
            </p:cNvSpPr>
            <p:nvPr/>
          </p:nvSpPr>
          <p:spPr bwMode="auto">
            <a:xfrm>
              <a:off x="30813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4" name="Oval 33"/>
            <p:cNvSpPr>
              <a:spLocks noChangeArrowheads="1"/>
            </p:cNvSpPr>
            <p:nvPr/>
          </p:nvSpPr>
          <p:spPr bwMode="auto">
            <a:xfrm>
              <a:off x="36576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5" name="Oval 34"/>
            <p:cNvSpPr>
              <a:spLocks noChangeArrowheads="1"/>
            </p:cNvSpPr>
            <p:nvPr/>
          </p:nvSpPr>
          <p:spPr bwMode="auto">
            <a:xfrm>
              <a:off x="40894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6" name="Oval 35"/>
            <p:cNvSpPr>
              <a:spLocks noChangeArrowheads="1"/>
            </p:cNvSpPr>
            <p:nvPr/>
          </p:nvSpPr>
          <p:spPr bwMode="auto">
            <a:xfrm>
              <a:off x="45926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7" name="Oval 36"/>
            <p:cNvSpPr>
              <a:spLocks noChangeArrowheads="1"/>
            </p:cNvSpPr>
            <p:nvPr/>
          </p:nvSpPr>
          <p:spPr bwMode="auto">
            <a:xfrm>
              <a:off x="51689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8" name="Oval 37"/>
            <p:cNvSpPr>
              <a:spLocks noChangeArrowheads="1"/>
            </p:cNvSpPr>
            <p:nvPr/>
          </p:nvSpPr>
          <p:spPr bwMode="auto">
            <a:xfrm>
              <a:off x="57451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39" name="Oval 38"/>
            <p:cNvSpPr>
              <a:spLocks noChangeArrowheads="1"/>
            </p:cNvSpPr>
            <p:nvPr/>
          </p:nvSpPr>
          <p:spPr bwMode="auto">
            <a:xfrm>
              <a:off x="61769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40" name="Oval 39"/>
            <p:cNvSpPr>
              <a:spLocks noChangeArrowheads="1"/>
            </p:cNvSpPr>
            <p:nvPr/>
          </p:nvSpPr>
          <p:spPr bwMode="auto">
            <a:xfrm>
              <a:off x="675322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41" name="Oval 40"/>
            <p:cNvSpPr>
              <a:spLocks noChangeArrowheads="1"/>
            </p:cNvSpPr>
            <p:nvPr/>
          </p:nvSpPr>
          <p:spPr bwMode="auto">
            <a:xfrm>
              <a:off x="74739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42" name="Oval 41"/>
            <p:cNvSpPr>
              <a:spLocks noChangeArrowheads="1"/>
            </p:cNvSpPr>
            <p:nvPr/>
          </p:nvSpPr>
          <p:spPr bwMode="auto">
            <a:xfrm>
              <a:off x="79057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243" name="Text Box 25"/>
            <p:cNvSpPr txBox="1">
              <a:spLocks noChangeArrowheads="1"/>
            </p:cNvSpPr>
            <p:nvPr/>
          </p:nvSpPr>
          <p:spPr bwMode="auto">
            <a:xfrm>
              <a:off x="839788" y="3338513"/>
              <a:ext cx="7926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온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세상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기</a:t>
              </a:r>
              <a:r>
                <a:rPr lang="en-US" altLang="ko-KR" sz="28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뻐</a:t>
              </a:r>
              <a:r>
                <a:rPr lang="ko-KR" altLang="en-US" sz="12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뛰놀며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다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찬송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하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도다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pic>
          <p:nvPicPr>
            <p:cNvPr id="52244" name="그림 29" descr="ChristmasCarols102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4143380"/>
              <a:ext cx="9144000" cy="2928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0"/>
          <p:cNvGrpSpPr/>
          <p:nvPr/>
        </p:nvGrpSpPr>
        <p:grpSpPr>
          <a:xfrm>
            <a:off x="1" y="404813"/>
            <a:ext cx="9144000" cy="6881839"/>
            <a:chOff x="1" y="404813"/>
            <a:chExt cx="9144000" cy="6881839"/>
          </a:xfrm>
        </p:grpSpPr>
        <p:pic>
          <p:nvPicPr>
            <p:cNvPr id="53250" name="Picture 25" descr="새112-1-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5" y="2205038"/>
              <a:ext cx="874395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1" name="Text Box 26"/>
            <p:cNvSpPr txBox="1">
              <a:spLocks noChangeArrowheads="1"/>
            </p:cNvSpPr>
            <p:nvPr/>
          </p:nvSpPr>
          <p:spPr bwMode="auto">
            <a:xfrm>
              <a:off x="539750" y="1614488"/>
              <a:ext cx="8489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600">
                  <a:latin typeface="HY헤드라인M" pitchFamily="18" charset="-127"/>
                  <a:ea typeface="HY헤드라인M" pitchFamily="18" charset="-127"/>
                </a:rPr>
                <a:t>3.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이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괴롬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많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은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세상에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짐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지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고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가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는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자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sp>
          <p:nvSpPr>
            <p:cNvPr id="53252" name="Oval 29"/>
            <p:cNvSpPr>
              <a:spLocks noChangeArrowheads="1"/>
            </p:cNvSpPr>
            <p:nvPr/>
          </p:nvSpPr>
          <p:spPr bwMode="auto">
            <a:xfrm>
              <a:off x="24844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53" name="Oval 30"/>
            <p:cNvSpPr>
              <a:spLocks noChangeArrowheads="1"/>
            </p:cNvSpPr>
            <p:nvPr/>
          </p:nvSpPr>
          <p:spPr bwMode="auto">
            <a:xfrm>
              <a:off x="90011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54" name="Oval 31"/>
            <p:cNvSpPr>
              <a:spLocks noChangeArrowheads="1"/>
            </p:cNvSpPr>
            <p:nvPr/>
          </p:nvSpPr>
          <p:spPr bwMode="auto">
            <a:xfrm>
              <a:off x="14763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55" name="Oval 32"/>
            <p:cNvSpPr>
              <a:spLocks noChangeArrowheads="1"/>
            </p:cNvSpPr>
            <p:nvPr/>
          </p:nvSpPr>
          <p:spPr bwMode="auto">
            <a:xfrm>
              <a:off x="19081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56" name="Oval 33"/>
            <p:cNvSpPr>
              <a:spLocks noChangeArrowheads="1"/>
            </p:cNvSpPr>
            <p:nvPr/>
          </p:nvSpPr>
          <p:spPr bwMode="auto">
            <a:xfrm>
              <a:off x="31321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57" name="Oval 34"/>
            <p:cNvSpPr>
              <a:spLocks noChangeArrowheads="1"/>
            </p:cNvSpPr>
            <p:nvPr/>
          </p:nvSpPr>
          <p:spPr bwMode="auto">
            <a:xfrm>
              <a:off x="37084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58" name="Oval 35"/>
            <p:cNvSpPr>
              <a:spLocks noChangeArrowheads="1"/>
            </p:cNvSpPr>
            <p:nvPr/>
          </p:nvSpPr>
          <p:spPr bwMode="auto">
            <a:xfrm>
              <a:off x="41402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59" name="Oval 36"/>
            <p:cNvSpPr>
              <a:spLocks noChangeArrowheads="1"/>
            </p:cNvSpPr>
            <p:nvPr/>
          </p:nvSpPr>
          <p:spPr bwMode="auto">
            <a:xfrm>
              <a:off x="46434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60" name="Oval 37"/>
            <p:cNvSpPr>
              <a:spLocks noChangeArrowheads="1"/>
            </p:cNvSpPr>
            <p:nvPr/>
          </p:nvSpPr>
          <p:spPr bwMode="auto">
            <a:xfrm>
              <a:off x="52197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61" name="Oval 38"/>
            <p:cNvSpPr>
              <a:spLocks noChangeArrowheads="1"/>
            </p:cNvSpPr>
            <p:nvPr/>
          </p:nvSpPr>
          <p:spPr bwMode="auto">
            <a:xfrm>
              <a:off x="57959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62" name="Oval 39"/>
            <p:cNvSpPr>
              <a:spLocks noChangeArrowheads="1"/>
            </p:cNvSpPr>
            <p:nvPr/>
          </p:nvSpPr>
          <p:spPr bwMode="auto">
            <a:xfrm>
              <a:off x="62277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63" name="Oval 40"/>
            <p:cNvSpPr>
              <a:spLocks noChangeArrowheads="1"/>
            </p:cNvSpPr>
            <p:nvPr/>
          </p:nvSpPr>
          <p:spPr bwMode="auto">
            <a:xfrm>
              <a:off x="680402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64" name="Oval 41"/>
            <p:cNvSpPr>
              <a:spLocks noChangeArrowheads="1"/>
            </p:cNvSpPr>
            <p:nvPr/>
          </p:nvSpPr>
          <p:spPr bwMode="auto">
            <a:xfrm>
              <a:off x="75247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65" name="Oval 42"/>
            <p:cNvSpPr>
              <a:spLocks noChangeArrowheads="1"/>
            </p:cNvSpPr>
            <p:nvPr/>
          </p:nvSpPr>
          <p:spPr bwMode="auto">
            <a:xfrm>
              <a:off x="79565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266" name="Text Box 27"/>
            <p:cNvSpPr txBox="1">
              <a:spLocks noChangeArrowheads="1"/>
            </p:cNvSpPr>
            <p:nvPr/>
          </p:nvSpPr>
          <p:spPr bwMode="auto">
            <a:xfrm>
              <a:off x="900113" y="3338513"/>
              <a:ext cx="7926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그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험한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준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령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넘느라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온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몸이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곤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하나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pic>
          <p:nvPicPr>
            <p:cNvPr id="53267" name="Picture 52" descr="새112-1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738" y="404813"/>
              <a:ext cx="8772525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8" name="그림 28" descr="8372801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" y="4143380"/>
              <a:ext cx="9144000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0"/>
          <p:cNvGrpSpPr/>
          <p:nvPr/>
        </p:nvGrpSpPr>
        <p:grpSpPr>
          <a:xfrm>
            <a:off x="0" y="476250"/>
            <a:ext cx="9144000" cy="7081838"/>
            <a:chOff x="0" y="476250"/>
            <a:chExt cx="9144000" cy="7081838"/>
          </a:xfrm>
        </p:grpSpPr>
        <p:pic>
          <p:nvPicPr>
            <p:cNvPr id="54274" name="Picture 27" descr="새112-2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550" y="476250"/>
              <a:ext cx="87249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5" name="Picture 28" descr="새112-2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133600"/>
              <a:ext cx="88392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6" name="Text Box 29"/>
            <p:cNvSpPr txBox="1">
              <a:spLocks noChangeArrowheads="1"/>
            </p:cNvSpPr>
            <p:nvPr/>
          </p:nvSpPr>
          <p:spPr bwMode="auto">
            <a:xfrm>
              <a:off x="857250" y="1614488"/>
              <a:ext cx="80549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이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죄악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세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en-US" altLang="ko-KR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상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살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동안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새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소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망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가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지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고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sp>
          <p:nvSpPr>
            <p:cNvPr id="54277" name="Oval 34"/>
            <p:cNvSpPr>
              <a:spLocks noChangeArrowheads="1"/>
            </p:cNvSpPr>
            <p:nvPr/>
          </p:nvSpPr>
          <p:spPr bwMode="auto">
            <a:xfrm>
              <a:off x="24336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78" name="Oval 35"/>
            <p:cNvSpPr>
              <a:spLocks noChangeArrowheads="1"/>
            </p:cNvSpPr>
            <p:nvPr/>
          </p:nvSpPr>
          <p:spPr bwMode="auto">
            <a:xfrm>
              <a:off x="84931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79" name="Oval 36"/>
            <p:cNvSpPr>
              <a:spLocks noChangeArrowheads="1"/>
            </p:cNvSpPr>
            <p:nvPr/>
          </p:nvSpPr>
          <p:spPr bwMode="auto">
            <a:xfrm>
              <a:off x="14255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0" name="Oval 37"/>
            <p:cNvSpPr>
              <a:spLocks noChangeArrowheads="1"/>
            </p:cNvSpPr>
            <p:nvPr/>
          </p:nvSpPr>
          <p:spPr bwMode="auto">
            <a:xfrm>
              <a:off x="18573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1" name="Oval 38"/>
            <p:cNvSpPr>
              <a:spLocks noChangeArrowheads="1"/>
            </p:cNvSpPr>
            <p:nvPr/>
          </p:nvSpPr>
          <p:spPr bwMode="auto">
            <a:xfrm>
              <a:off x="30813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2" name="Oval 39"/>
            <p:cNvSpPr>
              <a:spLocks noChangeArrowheads="1"/>
            </p:cNvSpPr>
            <p:nvPr/>
          </p:nvSpPr>
          <p:spPr bwMode="auto">
            <a:xfrm>
              <a:off x="36576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3" name="Oval 40"/>
            <p:cNvSpPr>
              <a:spLocks noChangeArrowheads="1"/>
            </p:cNvSpPr>
            <p:nvPr/>
          </p:nvSpPr>
          <p:spPr bwMode="auto">
            <a:xfrm>
              <a:off x="40894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4" name="Oval 41"/>
            <p:cNvSpPr>
              <a:spLocks noChangeArrowheads="1"/>
            </p:cNvSpPr>
            <p:nvPr/>
          </p:nvSpPr>
          <p:spPr bwMode="auto">
            <a:xfrm>
              <a:off x="45926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5" name="Oval 42"/>
            <p:cNvSpPr>
              <a:spLocks noChangeArrowheads="1"/>
            </p:cNvSpPr>
            <p:nvPr/>
          </p:nvSpPr>
          <p:spPr bwMode="auto">
            <a:xfrm>
              <a:off x="51689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6" name="Oval 43"/>
            <p:cNvSpPr>
              <a:spLocks noChangeArrowheads="1"/>
            </p:cNvSpPr>
            <p:nvPr/>
          </p:nvSpPr>
          <p:spPr bwMode="auto">
            <a:xfrm>
              <a:off x="57451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7" name="Oval 44"/>
            <p:cNvSpPr>
              <a:spLocks noChangeArrowheads="1"/>
            </p:cNvSpPr>
            <p:nvPr/>
          </p:nvSpPr>
          <p:spPr bwMode="auto">
            <a:xfrm>
              <a:off x="61769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8" name="Oval 45"/>
            <p:cNvSpPr>
              <a:spLocks noChangeArrowheads="1"/>
            </p:cNvSpPr>
            <p:nvPr/>
          </p:nvSpPr>
          <p:spPr bwMode="auto">
            <a:xfrm>
              <a:off x="675322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9" name="Oval 46"/>
            <p:cNvSpPr>
              <a:spLocks noChangeArrowheads="1"/>
            </p:cNvSpPr>
            <p:nvPr/>
          </p:nvSpPr>
          <p:spPr bwMode="auto">
            <a:xfrm>
              <a:off x="74739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90" name="Oval 47"/>
            <p:cNvSpPr>
              <a:spLocks noChangeArrowheads="1"/>
            </p:cNvSpPr>
            <p:nvPr/>
          </p:nvSpPr>
          <p:spPr bwMode="auto">
            <a:xfrm>
              <a:off x="79057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91" name="Text Box 30"/>
            <p:cNvSpPr txBox="1">
              <a:spLocks noChangeArrowheads="1"/>
            </p:cNvSpPr>
            <p:nvPr/>
          </p:nvSpPr>
          <p:spPr bwMode="auto">
            <a:xfrm>
              <a:off x="839788" y="3338513"/>
              <a:ext cx="78755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저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천사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기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쁜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찬송을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들으며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쉬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어라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pic>
          <p:nvPicPr>
            <p:cNvPr id="54292" name="그림 28" descr="zmfltm1_love23ea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00500"/>
              <a:ext cx="9144000" cy="355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0"/>
          <p:cNvGrpSpPr/>
          <p:nvPr/>
        </p:nvGrpSpPr>
        <p:grpSpPr>
          <a:xfrm>
            <a:off x="0" y="404813"/>
            <a:ext cx="9144000" cy="6667525"/>
            <a:chOff x="0" y="404813"/>
            <a:chExt cx="9144000" cy="6667525"/>
          </a:xfrm>
        </p:grpSpPr>
        <p:pic>
          <p:nvPicPr>
            <p:cNvPr id="55298" name="Picture 23" descr="새112-1-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5" y="2205038"/>
              <a:ext cx="874395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299" name="Text Box 24"/>
            <p:cNvSpPr txBox="1">
              <a:spLocks noChangeArrowheads="1"/>
            </p:cNvSpPr>
            <p:nvPr/>
          </p:nvSpPr>
          <p:spPr bwMode="auto">
            <a:xfrm>
              <a:off x="539750" y="1614488"/>
              <a:ext cx="83883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600" dirty="0">
                  <a:latin typeface="HY헤드라인M" pitchFamily="18" charset="-127"/>
                  <a:ea typeface="HY헤드라인M" pitchFamily="18" charset="-127"/>
                </a:rPr>
                <a:t>4.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옛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선지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예</a:t>
              </a:r>
              <a:r>
                <a:rPr lang="en-US" altLang="ko-KR" sz="2800" dirty="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언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응하여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  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베들</a:t>
              </a:r>
              <a:r>
                <a:rPr lang="en-US" altLang="ko-KR" sz="2800" dirty="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 dirty="0" err="1">
                  <a:latin typeface="HY헤드라인M" pitchFamily="18" charset="-127"/>
                  <a:ea typeface="HY헤드라인M" pitchFamily="18" charset="-127"/>
                </a:rPr>
                <a:t>레</a:t>
              </a:r>
              <a:r>
                <a:rPr lang="ko-KR" altLang="en-US" sz="12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헴</a:t>
              </a:r>
              <a:r>
                <a:rPr lang="en-US" altLang="ko-KR" sz="2800" dirty="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 dirty="0">
                  <a:latin typeface="HY헤드라인M" pitchFamily="18" charset="-127"/>
                  <a:ea typeface="HY헤드라인M" pitchFamily="18" charset="-127"/>
                </a:rPr>
                <a:t>성에</a:t>
              </a:r>
              <a:r>
                <a:rPr lang="en-US" altLang="ko-KR" sz="2800" dirty="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sp>
          <p:nvSpPr>
            <p:cNvPr id="55300" name="Oval 28"/>
            <p:cNvSpPr>
              <a:spLocks noChangeArrowheads="1"/>
            </p:cNvSpPr>
            <p:nvPr/>
          </p:nvSpPr>
          <p:spPr bwMode="auto">
            <a:xfrm>
              <a:off x="24844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01" name="Oval 29"/>
            <p:cNvSpPr>
              <a:spLocks noChangeArrowheads="1"/>
            </p:cNvSpPr>
            <p:nvPr/>
          </p:nvSpPr>
          <p:spPr bwMode="auto">
            <a:xfrm>
              <a:off x="90011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02" name="Oval 30"/>
            <p:cNvSpPr>
              <a:spLocks noChangeArrowheads="1"/>
            </p:cNvSpPr>
            <p:nvPr/>
          </p:nvSpPr>
          <p:spPr bwMode="auto">
            <a:xfrm>
              <a:off x="14763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03" name="Oval 31"/>
            <p:cNvSpPr>
              <a:spLocks noChangeArrowheads="1"/>
            </p:cNvSpPr>
            <p:nvPr/>
          </p:nvSpPr>
          <p:spPr bwMode="auto">
            <a:xfrm>
              <a:off x="19081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04" name="Oval 32"/>
            <p:cNvSpPr>
              <a:spLocks noChangeArrowheads="1"/>
            </p:cNvSpPr>
            <p:nvPr/>
          </p:nvSpPr>
          <p:spPr bwMode="auto">
            <a:xfrm>
              <a:off x="31321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05" name="Oval 33"/>
            <p:cNvSpPr>
              <a:spLocks noChangeArrowheads="1"/>
            </p:cNvSpPr>
            <p:nvPr/>
          </p:nvSpPr>
          <p:spPr bwMode="auto">
            <a:xfrm>
              <a:off x="37084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06" name="Oval 34"/>
            <p:cNvSpPr>
              <a:spLocks noChangeArrowheads="1"/>
            </p:cNvSpPr>
            <p:nvPr/>
          </p:nvSpPr>
          <p:spPr bwMode="auto">
            <a:xfrm>
              <a:off x="41402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07" name="Oval 35"/>
            <p:cNvSpPr>
              <a:spLocks noChangeArrowheads="1"/>
            </p:cNvSpPr>
            <p:nvPr/>
          </p:nvSpPr>
          <p:spPr bwMode="auto">
            <a:xfrm>
              <a:off x="46434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08" name="Oval 36"/>
            <p:cNvSpPr>
              <a:spLocks noChangeArrowheads="1"/>
            </p:cNvSpPr>
            <p:nvPr/>
          </p:nvSpPr>
          <p:spPr bwMode="auto">
            <a:xfrm>
              <a:off x="52197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09" name="Oval 37"/>
            <p:cNvSpPr>
              <a:spLocks noChangeArrowheads="1"/>
            </p:cNvSpPr>
            <p:nvPr/>
          </p:nvSpPr>
          <p:spPr bwMode="auto">
            <a:xfrm>
              <a:off x="57959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10" name="Oval 38"/>
            <p:cNvSpPr>
              <a:spLocks noChangeArrowheads="1"/>
            </p:cNvSpPr>
            <p:nvPr/>
          </p:nvSpPr>
          <p:spPr bwMode="auto">
            <a:xfrm>
              <a:off x="62277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11" name="Oval 39"/>
            <p:cNvSpPr>
              <a:spLocks noChangeArrowheads="1"/>
            </p:cNvSpPr>
            <p:nvPr/>
          </p:nvSpPr>
          <p:spPr bwMode="auto">
            <a:xfrm>
              <a:off x="680402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12" name="Oval 40"/>
            <p:cNvSpPr>
              <a:spLocks noChangeArrowheads="1"/>
            </p:cNvSpPr>
            <p:nvPr/>
          </p:nvSpPr>
          <p:spPr bwMode="auto">
            <a:xfrm>
              <a:off x="75247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13" name="Oval 41"/>
            <p:cNvSpPr>
              <a:spLocks noChangeArrowheads="1"/>
            </p:cNvSpPr>
            <p:nvPr/>
          </p:nvSpPr>
          <p:spPr bwMode="auto">
            <a:xfrm>
              <a:off x="79565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14" name="Text Box 25"/>
            <p:cNvSpPr txBox="1">
              <a:spLocks noChangeArrowheads="1"/>
            </p:cNvSpPr>
            <p:nvPr/>
          </p:nvSpPr>
          <p:spPr bwMode="auto">
            <a:xfrm>
              <a:off x="900113" y="3363913"/>
              <a:ext cx="7926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주</a:t>
              </a:r>
              <a:r>
                <a:rPr lang="ko-KR" altLang="en-US" sz="120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예수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탄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생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하시니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온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세상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구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주라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pic>
          <p:nvPicPr>
            <p:cNvPr id="55315" name="Picture 51" descr="새112-1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738" y="404813"/>
              <a:ext cx="8772525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6" name="그림 29" descr="le14-14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4071938"/>
              <a:ext cx="9144000" cy="30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0"/>
          <p:cNvGrpSpPr/>
          <p:nvPr/>
        </p:nvGrpSpPr>
        <p:grpSpPr>
          <a:xfrm>
            <a:off x="0" y="476250"/>
            <a:ext cx="9144000" cy="6381750"/>
            <a:chOff x="0" y="476250"/>
            <a:chExt cx="9144000" cy="6381750"/>
          </a:xfrm>
        </p:grpSpPr>
        <p:pic>
          <p:nvPicPr>
            <p:cNvPr id="56322" name="Picture 25" descr="새112-2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550" y="476250"/>
              <a:ext cx="87249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3" name="Picture 26" descr="새112-2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133600"/>
              <a:ext cx="88392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4" name="Text Box 27"/>
            <p:cNvSpPr txBox="1">
              <a:spLocks noChangeArrowheads="1"/>
            </p:cNvSpPr>
            <p:nvPr/>
          </p:nvSpPr>
          <p:spPr bwMode="auto">
            <a:xfrm>
              <a:off x="857250" y="1614488"/>
              <a:ext cx="80549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저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천사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기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en-US" altLang="ko-KR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쁜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노래를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또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다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시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부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르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니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sp>
          <p:nvSpPr>
            <p:cNvPr id="56325" name="Oval 30"/>
            <p:cNvSpPr>
              <a:spLocks noChangeArrowheads="1"/>
            </p:cNvSpPr>
            <p:nvPr/>
          </p:nvSpPr>
          <p:spPr bwMode="auto">
            <a:xfrm>
              <a:off x="24336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26" name="Oval 31"/>
            <p:cNvSpPr>
              <a:spLocks noChangeArrowheads="1"/>
            </p:cNvSpPr>
            <p:nvPr/>
          </p:nvSpPr>
          <p:spPr bwMode="auto">
            <a:xfrm>
              <a:off x="84931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27" name="Oval 32"/>
            <p:cNvSpPr>
              <a:spLocks noChangeArrowheads="1"/>
            </p:cNvSpPr>
            <p:nvPr/>
          </p:nvSpPr>
          <p:spPr bwMode="auto">
            <a:xfrm>
              <a:off x="14255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28" name="Oval 33"/>
            <p:cNvSpPr>
              <a:spLocks noChangeArrowheads="1"/>
            </p:cNvSpPr>
            <p:nvPr/>
          </p:nvSpPr>
          <p:spPr bwMode="auto">
            <a:xfrm>
              <a:off x="185737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29" name="Oval 34"/>
            <p:cNvSpPr>
              <a:spLocks noChangeArrowheads="1"/>
            </p:cNvSpPr>
            <p:nvPr/>
          </p:nvSpPr>
          <p:spPr bwMode="auto">
            <a:xfrm>
              <a:off x="30813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0" name="Oval 35"/>
            <p:cNvSpPr>
              <a:spLocks noChangeArrowheads="1"/>
            </p:cNvSpPr>
            <p:nvPr/>
          </p:nvSpPr>
          <p:spPr bwMode="auto">
            <a:xfrm>
              <a:off x="36576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1" name="Oval 36"/>
            <p:cNvSpPr>
              <a:spLocks noChangeArrowheads="1"/>
            </p:cNvSpPr>
            <p:nvPr/>
          </p:nvSpPr>
          <p:spPr bwMode="auto">
            <a:xfrm>
              <a:off x="40894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2" name="Oval 37"/>
            <p:cNvSpPr>
              <a:spLocks noChangeArrowheads="1"/>
            </p:cNvSpPr>
            <p:nvPr/>
          </p:nvSpPr>
          <p:spPr bwMode="auto">
            <a:xfrm>
              <a:off x="4592638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3" name="Oval 38"/>
            <p:cNvSpPr>
              <a:spLocks noChangeArrowheads="1"/>
            </p:cNvSpPr>
            <p:nvPr/>
          </p:nvSpPr>
          <p:spPr bwMode="auto">
            <a:xfrm>
              <a:off x="516890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4" name="Oval 39"/>
            <p:cNvSpPr>
              <a:spLocks noChangeArrowheads="1"/>
            </p:cNvSpPr>
            <p:nvPr/>
          </p:nvSpPr>
          <p:spPr bwMode="auto">
            <a:xfrm>
              <a:off x="57451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5" name="Oval 40"/>
            <p:cNvSpPr>
              <a:spLocks noChangeArrowheads="1"/>
            </p:cNvSpPr>
            <p:nvPr/>
          </p:nvSpPr>
          <p:spPr bwMode="auto">
            <a:xfrm>
              <a:off x="6176963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6" name="Oval 41"/>
            <p:cNvSpPr>
              <a:spLocks noChangeArrowheads="1"/>
            </p:cNvSpPr>
            <p:nvPr/>
          </p:nvSpPr>
          <p:spPr bwMode="auto">
            <a:xfrm>
              <a:off x="6753225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7" name="Oval 42"/>
            <p:cNvSpPr>
              <a:spLocks noChangeArrowheads="1"/>
            </p:cNvSpPr>
            <p:nvPr/>
          </p:nvSpPr>
          <p:spPr bwMode="auto">
            <a:xfrm>
              <a:off x="74739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8" name="Oval 43"/>
            <p:cNvSpPr>
              <a:spLocks noChangeArrowheads="1"/>
            </p:cNvSpPr>
            <p:nvPr/>
          </p:nvSpPr>
          <p:spPr bwMode="auto">
            <a:xfrm>
              <a:off x="7905750" y="3357563"/>
              <a:ext cx="647700" cy="649287"/>
            </a:xfrm>
            <a:prstGeom prst="ellipse">
              <a:avLst/>
            </a:prstGeom>
            <a:solidFill>
              <a:schemeClr val="bg1">
                <a:alpha val="6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9" name="Text Box 28"/>
            <p:cNvSpPr txBox="1">
              <a:spLocks noChangeArrowheads="1"/>
            </p:cNvSpPr>
            <p:nvPr/>
          </p:nvSpPr>
          <p:spPr bwMode="auto">
            <a:xfrm>
              <a:off x="839788" y="3338513"/>
              <a:ext cx="7926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온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세상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사</a:t>
              </a:r>
              <a:r>
                <a:rPr lang="en-US" altLang="ko-KR" sz="28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는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사람들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다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화답</a:t>
              </a:r>
              <a:r>
                <a:rPr lang="ko-KR" altLang="en-US" sz="120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하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 sz="3600">
                  <a:latin typeface="HY헤드라인M" pitchFamily="18" charset="-127"/>
                  <a:ea typeface="HY헤드라인M" pitchFamily="18" charset="-127"/>
                </a:rPr>
                <a:t>도다</a:t>
              </a:r>
              <a:r>
                <a:rPr lang="en-US" altLang="ko-KR" sz="3200">
                  <a:latin typeface="HY헤드라인M" pitchFamily="18" charset="-127"/>
                  <a:ea typeface="HY헤드라인M" pitchFamily="18" charset="-127"/>
                </a:rPr>
                <a:t>-</a:t>
              </a:r>
            </a:p>
          </p:txBody>
        </p:sp>
        <p:pic>
          <p:nvPicPr>
            <p:cNvPr id="56340" name="그림 28" descr="%B4%ABb_marsss7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143375"/>
              <a:ext cx="91440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224</Words>
  <Application>Microsoft Office PowerPoint</Application>
  <PresentationFormat>화면 슬라이드 쇼(4:3)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Office 테마</vt:lpstr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Korea</dc:creator>
  <cp:lastModifiedBy>도시철도</cp:lastModifiedBy>
  <cp:revision>4</cp:revision>
  <dcterms:created xsi:type="dcterms:W3CDTF">2010-01-02T14:17:58Z</dcterms:created>
  <dcterms:modified xsi:type="dcterms:W3CDTF">2010-06-10T11:57:59Z</dcterms:modified>
</cp:coreProperties>
</file>