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31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그리워요 성령님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5" y="1000108"/>
            <a:ext cx="8838470" cy="2785642"/>
          </a:xfrm>
          <a:prstGeom prst="rect">
            <a:avLst/>
          </a:prstGeom>
        </p:spPr>
      </p:pic>
      <p:pic>
        <p:nvPicPr>
          <p:cNvPr id="7" name="그림 6" descr="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168050"/>
            <a:ext cx="2857520" cy="268994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857232"/>
            <a:ext cx="9143245" cy="2828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5" y="1285860"/>
            <a:ext cx="8838470" cy="2645445"/>
          </a:xfrm>
          <a:prstGeom prst="rect">
            <a:avLst/>
          </a:prstGeom>
        </p:spPr>
      </p:pic>
      <p:pic>
        <p:nvPicPr>
          <p:cNvPr id="6" name="그림 5" descr="58.png"/>
          <p:cNvPicPr>
            <a:picLocks noChangeAspect="1"/>
          </p:cNvPicPr>
          <p:nvPr/>
        </p:nvPicPr>
        <p:blipFill>
          <a:blip r:embed="rId4"/>
          <a:srcRect l="56719" t="45232"/>
          <a:stretch>
            <a:fillRect/>
          </a:stretch>
        </p:blipFill>
        <p:spPr>
          <a:xfrm flipH="1">
            <a:off x="428596" y="3857628"/>
            <a:ext cx="3052757" cy="28813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928670"/>
            <a:ext cx="8740942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563145"/>
            <a:ext cx="8740942" cy="26515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571480"/>
            <a:ext cx="9143245" cy="2828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5" y="857232"/>
            <a:ext cx="8838470" cy="27185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5" y="1000108"/>
            <a:ext cx="8838470" cy="2645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768919"/>
            <a:ext cx="8740942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417825"/>
            <a:ext cx="8740942" cy="3011175"/>
          </a:xfrm>
          <a:prstGeom prst="rect">
            <a:avLst/>
          </a:prstGeom>
        </p:spPr>
      </p:pic>
      <p:pic>
        <p:nvPicPr>
          <p:cNvPr id="5" name="그림 4" descr="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143248"/>
            <a:ext cx="2381021" cy="3476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</Words>
  <Application>Microsoft Office PowerPoint</Application>
  <PresentationFormat>화면 슬라이드 쇼(4:3)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2010-02-18T04:46:16Z</dcterms:created>
  <dcterms:modified xsi:type="dcterms:W3CDTF">2010-06-13T13:48:13Z</dcterms:modified>
</cp:coreProperties>
</file>