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6360-C78C-45C6-A051-F106C07C7542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CEACE-652B-4CA6-94C8-AB4DCED625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73F4C-A6F4-421A-8827-08D64AD43A11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B7DB-11FC-4296-AB8E-4CE09E77F3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E2BF-D7A4-407C-8835-664922E28F3B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B14D-25E2-4067-A5ED-4578C02BBE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E01ED-5CA7-4BF3-9735-E2F980EE0C8D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6AE0-32A1-4F8B-83B7-30CD9AD136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1574-E398-41B5-A50F-FC06785EAB91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962E-93A2-41DC-9C07-3AB9F6F4DE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9CEC-0CD0-4A4D-AE2F-50D391F4A782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0B805-43B4-40C1-B4C2-C5B1E9BE2A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90548-A3EB-4B54-9840-42A55792DCF5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5B9A-7C98-4F33-BA39-675EB07CAE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BFDD-425A-4BFF-B693-3571E98D1813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F1F0-9155-486D-B25B-DD25F2CCDF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EFFAF-AF6D-468A-8EE3-3254E156052A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D9CB-9A5E-475A-9972-F9150CF4D29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5B66-EF52-437A-981E-E750A052F7B5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64F3-6535-4023-A091-B569C200F5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1BAA9-124A-41DD-BE9B-5D6DF1BC7D0D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1D0B-4EA5-4711-9A7E-4C43E8FAA0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ED51BFF-81C4-4F74-96A5-D6FB1B49EDF5}" type="datetimeFigureOut">
              <a:rPr lang="ko-KR" altLang="en-US"/>
              <a:pPr>
                <a:defRPr/>
              </a:pPr>
              <a:t>2010-06-13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91C69E-F5FB-4DF0-9FE1-8BF377BF10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3122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문화방송" pitchFamily="18" charset="-127"/>
              </a:rPr>
              <a:t>그리워요 성령님</a:t>
            </a:r>
            <a:endParaRPr kumimoji="0"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1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각머리D" pitchFamily="18" charset="-127"/>
            </a:endParaRPr>
          </a:p>
        </p:txBody>
      </p:sp>
      <p:pic>
        <p:nvPicPr>
          <p:cNvPr id="2053" name="그림 5" descr="그림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8392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10/10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1267" name="그림 2" descr="그림3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2/10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3075" name="그림 4" descr="그림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85875"/>
            <a:ext cx="8839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3/10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099" name="그림 4" descr="그림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928688"/>
            <a:ext cx="8740775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4/10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5123" name="그림 6" descr="그림2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1063625"/>
            <a:ext cx="87407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5/10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6147" name="그림 5" descr="그림3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6/6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2</a:t>
            </a:r>
            <a:r>
              <a:rPr kumimoji="0" lang="ko-KR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(한)각머리D" pitchFamily="18" charset="-127"/>
              </a:rPr>
              <a:t>절</a:t>
            </a:r>
            <a:endParaRPr kumimoji="0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(한)각머리D" pitchFamily="18" charset="-127"/>
            </a:endParaRPr>
          </a:p>
        </p:txBody>
      </p:sp>
      <p:pic>
        <p:nvPicPr>
          <p:cNvPr id="7172" name="그림 5" descr="그림4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4438"/>
            <a:ext cx="88392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7/10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8195" name="그림 5" descr="그림4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71563"/>
            <a:ext cx="883920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8/10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9219" name="그림 2" descr="그림5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768350"/>
            <a:ext cx="874077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9/10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10243" name="그림 2" descr="그림5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13" y="846138"/>
            <a:ext cx="874077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16</Words>
  <Application>Microsoft Office PowerPoint</Application>
  <PresentationFormat>화면 슬라이드 쇼(4:3)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굴림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15</cp:revision>
  <dcterms:created xsi:type="dcterms:W3CDTF">2010-02-18T04:46:16Z</dcterms:created>
  <dcterms:modified xsi:type="dcterms:W3CDTF">2010-06-13T13:51:16Z</dcterms:modified>
</cp:coreProperties>
</file>