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283122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그리워요 성령님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2" name="그림 21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60" y="722599"/>
            <a:ext cx="8826279" cy="5412801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8072462" y="142852"/>
            <a:ext cx="59824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1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24" y="423920"/>
            <a:ext cx="8728751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2014845"/>
            <a:ext cx="9143245" cy="282831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8072462" y="142852"/>
            <a:ext cx="59824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2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pic>
        <p:nvPicPr>
          <p:cNvPr id="6" name="그림 5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60" y="722599"/>
            <a:ext cx="8826279" cy="541280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24" y="423920"/>
            <a:ext cx="8728751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2014845"/>
            <a:ext cx="9143245" cy="282831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12</Words>
  <Application>Microsoft Office PowerPoint</Application>
  <PresentationFormat>화면 슬라이드 쇼(4:3)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13</cp:revision>
  <dcterms:created xsi:type="dcterms:W3CDTF">2010-02-18T04:46:16Z</dcterms:created>
  <dcterms:modified xsi:type="dcterms:W3CDTF">2010-06-13T12:22:01Z</dcterms:modified>
</cp:coreProperties>
</file>