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41D-053E-4360-92C8-C1CBD8BD577F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1990-7A40-42FE-A5F0-974E85F2D1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41D-053E-4360-92C8-C1CBD8BD577F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1990-7A40-42FE-A5F0-974E85F2D1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41D-053E-4360-92C8-C1CBD8BD577F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1990-7A40-42FE-A5F0-974E85F2D1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41D-053E-4360-92C8-C1CBD8BD577F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1990-7A40-42FE-A5F0-974E85F2D1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41D-053E-4360-92C8-C1CBD8BD577F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1990-7A40-42FE-A5F0-974E85F2D1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41D-053E-4360-92C8-C1CBD8BD577F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1990-7A40-42FE-A5F0-974E85F2D1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41D-053E-4360-92C8-C1CBD8BD577F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1990-7A40-42FE-A5F0-974E85F2D1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41D-053E-4360-92C8-C1CBD8BD577F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1990-7A40-42FE-A5F0-974E85F2D1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41D-053E-4360-92C8-C1CBD8BD577F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1990-7A40-42FE-A5F0-974E85F2D1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41D-053E-4360-92C8-C1CBD8BD577F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1990-7A40-42FE-A5F0-974E85F2D1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41D-053E-4360-92C8-C1CBD8BD577F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1990-7A40-42FE-A5F0-974E85F2D1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C41D-053E-4360-92C8-C1CBD8BD577F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D1990-7A40-42FE-A5F0-974E85F2D1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adonai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1</cp:revision>
  <dcterms:created xsi:type="dcterms:W3CDTF">2010-05-22T00:43:53Z</dcterms:created>
  <dcterms:modified xsi:type="dcterms:W3CDTF">2010-05-22T00:44:48Z</dcterms:modified>
</cp:coreProperties>
</file>