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E4D08-6E39-4ECB-A7D3-A99C67E71915}" type="datetimeFigureOut">
              <a:rPr lang="ko-KR" altLang="en-US" smtClean="0"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A977-516A-4699-9F3B-2FB7497FEE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E4D08-6E39-4ECB-A7D3-A99C67E71915}" type="datetimeFigureOut">
              <a:rPr lang="ko-KR" altLang="en-US" smtClean="0"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A977-516A-4699-9F3B-2FB7497FEE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E4D08-6E39-4ECB-A7D3-A99C67E71915}" type="datetimeFigureOut">
              <a:rPr lang="ko-KR" altLang="en-US" smtClean="0"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A977-516A-4699-9F3B-2FB7497FEE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E4D08-6E39-4ECB-A7D3-A99C67E71915}" type="datetimeFigureOut">
              <a:rPr lang="ko-KR" altLang="en-US" smtClean="0"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A977-516A-4699-9F3B-2FB7497FEE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E4D08-6E39-4ECB-A7D3-A99C67E71915}" type="datetimeFigureOut">
              <a:rPr lang="ko-KR" altLang="en-US" smtClean="0"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A977-516A-4699-9F3B-2FB7497FEE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E4D08-6E39-4ECB-A7D3-A99C67E71915}" type="datetimeFigureOut">
              <a:rPr lang="ko-KR" altLang="en-US" smtClean="0"/>
              <a:t>2009-11-29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A977-516A-4699-9F3B-2FB7497FEE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E4D08-6E39-4ECB-A7D3-A99C67E71915}" type="datetimeFigureOut">
              <a:rPr lang="ko-KR" altLang="en-US" smtClean="0"/>
              <a:t>2009-11-29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A977-516A-4699-9F3B-2FB7497FEE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E4D08-6E39-4ECB-A7D3-A99C67E71915}" type="datetimeFigureOut">
              <a:rPr lang="ko-KR" altLang="en-US" smtClean="0"/>
              <a:t>2009-11-29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A977-516A-4699-9F3B-2FB7497FEE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E4D08-6E39-4ECB-A7D3-A99C67E71915}" type="datetimeFigureOut">
              <a:rPr lang="ko-KR" altLang="en-US" smtClean="0"/>
              <a:t>2009-11-29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A977-516A-4699-9F3B-2FB7497FEE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E4D08-6E39-4ECB-A7D3-A99C67E71915}" type="datetimeFigureOut">
              <a:rPr lang="ko-KR" altLang="en-US" smtClean="0"/>
              <a:t>2009-11-29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A977-516A-4699-9F3B-2FB7497FEE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E4D08-6E39-4ECB-A7D3-A99C67E71915}" type="datetimeFigureOut">
              <a:rPr lang="ko-KR" altLang="en-US" smtClean="0"/>
              <a:t>2009-11-29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A977-516A-4699-9F3B-2FB7497FEE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E4D08-6E39-4ECB-A7D3-A99C67E71915}" type="datetimeFigureOut">
              <a:rPr lang="ko-KR" altLang="en-US" smtClean="0"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4A977-516A-4699-9F3B-2FB7497FEE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내용 개체 틀 7" descr="무제-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85728"/>
            <a:ext cx="8229600" cy="2160000"/>
          </a:xfrm>
        </p:spPr>
      </p:pic>
      <p:pic>
        <p:nvPicPr>
          <p:cNvPr id="9" name="그림 8" descr="무제-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70" y="2071678"/>
            <a:ext cx="6868799" cy="216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1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90" y="285728"/>
            <a:ext cx="8229600" cy="2160000"/>
          </a:xfrm>
          <a:prstGeom prst="rect">
            <a:avLst/>
          </a:prstGeom>
        </p:spPr>
      </p:pic>
      <p:pic>
        <p:nvPicPr>
          <p:cNvPr id="5" name="그림 4" descr="544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70" y="2071678"/>
            <a:ext cx="6868799" cy="216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무제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340306"/>
            <a:ext cx="7700401" cy="2160000"/>
          </a:xfrm>
        </p:spPr>
      </p:pic>
      <p:pic>
        <p:nvPicPr>
          <p:cNvPr id="5" name="그림 4" descr="무제-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22" y="2071678"/>
            <a:ext cx="6501599" cy="216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무제-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57166"/>
            <a:ext cx="7700399" cy="2160000"/>
          </a:xfrm>
          <a:prstGeom prst="rect">
            <a:avLst/>
          </a:prstGeom>
        </p:spPr>
      </p:pic>
      <p:pic>
        <p:nvPicPr>
          <p:cNvPr id="5" name="그림 4" descr="무제-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546" y="2071678"/>
            <a:ext cx="6587999" cy="216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최지훈</dc:creator>
  <cp:lastModifiedBy>최지훈</cp:lastModifiedBy>
  <cp:revision>7</cp:revision>
  <dcterms:created xsi:type="dcterms:W3CDTF">2009-11-28T17:57:42Z</dcterms:created>
  <dcterms:modified xsi:type="dcterms:W3CDTF">2009-11-28T19:03:37Z</dcterms:modified>
</cp:coreProperties>
</file>