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D2DEE-E987-4AB0-AD56-7E3AD4AF0A8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D9567-D533-4C37-B815-964BE81F6C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28604"/>
            <a:ext cx="820102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71480"/>
            <a:ext cx="842962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42918"/>
            <a:ext cx="84201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642918"/>
            <a:ext cx="83629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2010-06-26T01:57:56Z</dcterms:created>
  <dcterms:modified xsi:type="dcterms:W3CDTF">2010-06-26T08:55:12Z</dcterms:modified>
</cp:coreProperties>
</file>