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142844" y="6000768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/10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1571604" y="6060064"/>
            <a:ext cx="21980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 </a:t>
            </a:r>
            <a:r>
              <a:rPr lang="en-US" altLang="ko-KR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– 1     2</a:t>
            </a:r>
            <a:r>
              <a:rPr lang="ko-KR" alt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 </a:t>
            </a:r>
            <a:r>
              <a:rPr lang="en-US" altLang="ko-KR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- 6</a:t>
            </a:r>
            <a:endParaRPr lang="en-US" altLang="ko-KR" sz="1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3663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그러나 우리 하나님은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5262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14282" y="1643050"/>
            <a:ext cx="5517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72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108"/>
            <a:ext cx="9144000" cy="138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98"/>
            <a:ext cx="9144000" cy="302567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5720" y="1714488"/>
            <a:ext cx="545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762"/>
            <a:ext cx="9144000" cy="1314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332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Office PowerPoint</Application>
  <PresentationFormat>화면 슬라이드 쇼(4:3)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9</cp:revision>
  <dcterms:created xsi:type="dcterms:W3CDTF">2009-06-07T00:41:15Z</dcterms:created>
  <dcterms:modified xsi:type="dcterms:W3CDTF">2010-11-10T11:29:24Z</dcterms:modified>
</cp:coreProperties>
</file>