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7334-D3A6-4094-8E9A-22A08E4AFB57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97258-A51F-41C3-9809-D15E821ACA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7334-D3A6-4094-8E9A-22A08E4AFB57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97258-A51F-41C3-9809-D15E821ACA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7334-D3A6-4094-8E9A-22A08E4AFB57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97258-A51F-41C3-9809-D15E821ACA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7334-D3A6-4094-8E9A-22A08E4AFB57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97258-A51F-41C3-9809-D15E821ACA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7334-D3A6-4094-8E9A-22A08E4AFB57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97258-A51F-41C3-9809-D15E821ACA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7334-D3A6-4094-8E9A-22A08E4AFB57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97258-A51F-41C3-9809-D15E821ACA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7334-D3A6-4094-8E9A-22A08E4AFB57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97258-A51F-41C3-9809-D15E821ACA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7334-D3A6-4094-8E9A-22A08E4AFB57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97258-A51F-41C3-9809-D15E821ACA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7334-D3A6-4094-8E9A-22A08E4AFB57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97258-A51F-41C3-9809-D15E821ACA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7334-D3A6-4094-8E9A-22A08E4AFB57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97258-A51F-41C3-9809-D15E821ACA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7334-D3A6-4094-8E9A-22A08E4AFB57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97258-A51F-41C3-9809-D15E821ACA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B7334-D3A6-4094-8E9A-22A08E4AFB57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97258-A51F-41C3-9809-D15E821ACA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7" name="그림 6" descr="4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57166"/>
            <a:ext cx="8715436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7" name="그림 6" descr="4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92" y="500042"/>
            <a:ext cx="887250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7" name="그림 6" descr="4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500042"/>
            <a:ext cx="8324850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.</cp:lastModifiedBy>
  <cp:revision>2</cp:revision>
  <dcterms:created xsi:type="dcterms:W3CDTF">2010-06-26T02:50:08Z</dcterms:created>
  <dcterms:modified xsi:type="dcterms:W3CDTF">2010-06-26T08:54:28Z</dcterms:modified>
</cp:coreProperties>
</file>