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7334-D3A6-4094-8E9A-22A08E4AFB57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97258-A51F-41C3-9809-D15E821ACA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7166"/>
            <a:ext cx="871543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92" y="500042"/>
            <a:ext cx="887250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" name="그림 6" descr="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00042"/>
            <a:ext cx="832485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2</cp:revision>
  <dcterms:created xsi:type="dcterms:W3CDTF">2010-06-26T02:50:08Z</dcterms:created>
  <dcterms:modified xsi:type="dcterms:W3CDTF">2010-06-26T08:54:28Z</dcterms:modified>
</cp:coreProperties>
</file>