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963B-AB4C-4BA2-8B93-F8C8E6DFA6DB}" type="datetimeFigureOut">
              <a:rPr lang="ko-KR" altLang="en-US" smtClean="0"/>
              <a:t>2011-01-09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141F-7E7C-459F-8CB0-3ABA11BF83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카페악보\그래기억할게\그래기억할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카페악보\그래기억할게\그래기억할게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카페악보\그래기억할게\그래기억할게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카페악보\그래기억할게\그래기억할게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D:\카페악보\그래기억할게\그래기억할게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D:\카페악보\그래기억할게\그래기억할게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카페악보\그래기억할게\그래기억할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카페악보\그래기억할게\그래기억할게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카페악보\그래기억할게\그래기억할게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카페악보\그래기억할게\그래기억할게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카페악보\그래기억할게\그래기억할게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카페악보\그래기억할게\그래기억할게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카페악보\그래기억할게\그래기억할게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카페악보\그래기억할게\그래기억할게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2011-01-09T11:21:09Z</dcterms:created>
  <dcterms:modified xsi:type="dcterms:W3CDTF">2011-01-09T11:26:40Z</dcterms:modified>
</cp:coreProperties>
</file>