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55DF-2B0C-4A1A-9EC9-BFBC117EB095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9B3B-2B0C-4191-9848-459F3FA3B1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55DF-2B0C-4A1A-9EC9-BFBC117EB095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9B3B-2B0C-4191-9848-459F3FA3B1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55DF-2B0C-4A1A-9EC9-BFBC117EB095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9B3B-2B0C-4191-9848-459F3FA3B1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55DF-2B0C-4A1A-9EC9-BFBC117EB095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9B3B-2B0C-4191-9848-459F3FA3B1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55DF-2B0C-4A1A-9EC9-BFBC117EB095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9B3B-2B0C-4191-9848-459F3FA3B1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55DF-2B0C-4A1A-9EC9-BFBC117EB095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9B3B-2B0C-4191-9848-459F3FA3B1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55DF-2B0C-4A1A-9EC9-BFBC117EB095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9B3B-2B0C-4191-9848-459F3FA3B1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55DF-2B0C-4A1A-9EC9-BFBC117EB095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9B3B-2B0C-4191-9848-459F3FA3B1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55DF-2B0C-4A1A-9EC9-BFBC117EB095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9B3B-2B0C-4191-9848-459F3FA3B1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55DF-2B0C-4A1A-9EC9-BFBC117EB095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9B3B-2B0C-4191-9848-459F3FA3B1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55DF-2B0C-4A1A-9EC9-BFBC117EB095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9B3B-2B0C-4191-9848-459F3FA3B1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D55DF-2B0C-4A1A-9EC9-BFBC117EB095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39B3B-2B0C-4191-9848-459F3FA3B1D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2009-07-17T12:25:53Z</dcterms:created>
  <dcterms:modified xsi:type="dcterms:W3CDTF">2009-07-17T12:26:54Z</dcterms:modified>
</cp:coreProperties>
</file>