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58" r:id="rId6"/>
    <p:sldId id="259" r:id="rId7"/>
    <p:sldId id="271" r:id="rId8"/>
    <p:sldId id="272" r:id="rId9"/>
    <p:sldId id="260" r:id="rId10"/>
    <p:sldId id="261" r:id="rId11"/>
    <p:sldId id="262" r:id="rId12"/>
    <p:sldId id="268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3C04-35D8-4AC1-8D92-F08E572038B2}" type="datetimeFigureOut">
              <a:rPr lang="ko-KR" altLang="en-US" smtClean="0"/>
              <a:t>2009-11-27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D2A9-574A-4063-A63F-D916682B5B3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3C04-35D8-4AC1-8D92-F08E572038B2}" type="datetimeFigureOut">
              <a:rPr lang="ko-KR" altLang="en-US" smtClean="0"/>
              <a:t>2009-11-27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D2A9-574A-4063-A63F-D916682B5B3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3C04-35D8-4AC1-8D92-F08E572038B2}" type="datetimeFigureOut">
              <a:rPr lang="ko-KR" altLang="en-US" smtClean="0"/>
              <a:t>2009-11-27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D2A9-574A-4063-A63F-D916682B5B3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3C04-35D8-4AC1-8D92-F08E572038B2}" type="datetimeFigureOut">
              <a:rPr lang="ko-KR" altLang="en-US" smtClean="0"/>
              <a:t>2009-11-27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D2A9-574A-4063-A63F-D916682B5B3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3C04-35D8-4AC1-8D92-F08E572038B2}" type="datetimeFigureOut">
              <a:rPr lang="ko-KR" altLang="en-US" smtClean="0"/>
              <a:t>2009-11-27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D2A9-574A-4063-A63F-D916682B5B3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3C04-35D8-4AC1-8D92-F08E572038B2}" type="datetimeFigureOut">
              <a:rPr lang="ko-KR" altLang="en-US" smtClean="0"/>
              <a:t>2009-11-27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D2A9-574A-4063-A63F-D916682B5B3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3C04-35D8-4AC1-8D92-F08E572038B2}" type="datetimeFigureOut">
              <a:rPr lang="ko-KR" altLang="en-US" smtClean="0"/>
              <a:t>2009-11-27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D2A9-574A-4063-A63F-D916682B5B3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3C04-35D8-4AC1-8D92-F08E572038B2}" type="datetimeFigureOut">
              <a:rPr lang="ko-KR" altLang="en-US" smtClean="0"/>
              <a:t>2009-11-27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D2A9-574A-4063-A63F-D916682B5B3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3C04-35D8-4AC1-8D92-F08E572038B2}" type="datetimeFigureOut">
              <a:rPr lang="ko-KR" altLang="en-US" smtClean="0"/>
              <a:t>2009-11-27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D2A9-574A-4063-A63F-D916682B5B3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3C04-35D8-4AC1-8D92-F08E572038B2}" type="datetimeFigureOut">
              <a:rPr lang="ko-KR" altLang="en-US" smtClean="0"/>
              <a:t>2009-11-27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D2A9-574A-4063-A63F-D916682B5B3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3C04-35D8-4AC1-8D92-F08E572038B2}" type="datetimeFigureOut">
              <a:rPr lang="ko-KR" altLang="en-US" smtClean="0"/>
              <a:t>2009-11-27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D2A9-574A-4063-A63F-D916682B5B3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63C04-35D8-4AC1-8D92-F08E572038B2}" type="datetimeFigureOut">
              <a:rPr lang="ko-KR" altLang="en-US" smtClean="0"/>
              <a:t>2009-11-27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2D2A9-574A-4063-A63F-D916682B5B3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 descr="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 descr="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 descr="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2009-11-27T08:58:00Z</dcterms:created>
  <dcterms:modified xsi:type="dcterms:W3CDTF">2009-11-27T09:00:04Z</dcterms:modified>
</cp:coreProperties>
</file>