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942B-EADE-4D03-9BD4-67EB4B795B8C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B43B-403A-486E-944C-A0B22525B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2009-07-02T17:26:36Z</dcterms:created>
  <dcterms:modified xsi:type="dcterms:W3CDTF">2009-07-02T17:27:38Z</dcterms:modified>
</cp:coreProperties>
</file>