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CE98-3C65-4105-84BE-33F951D32940}" type="datetimeFigureOut">
              <a:rPr lang="ko-KR" altLang="en-US" smtClean="0"/>
              <a:t>2009-09-01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A724-123B-43A8-9138-E5265BF0171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CE98-3C65-4105-84BE-33F951D32940}" type="datetimeFigureOut">
              <a:rPr lang="ko-KR" altLang="en-US" smtClean="0"/>
              <a:t>2009-09-01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A724-123B-43A8-9138-E5265BF0171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CE98-3C65-4105-84BE-33F951D32940}" type="datetimeFigureOut">
              <a:rPr lang="ko-KR" altLang="en-US" smtClean="0"/>
              <a:t>2009-09-01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A724-123B-43A8-9138-E5265BF0171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CE98-3C65-4105-84BE-33F951D32940}" type="datetimeFigureOut">
              <a:rPr lang="ko-KR" altLang="en-US" smtClean="0"/>
              <a:t>2009-09-01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A724-123B-43A8-9138-E5265BF0171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CE98-3C65-4105-84BE-33F951D32940}" type="datetimeFigureOut">
              <a:rPr lang="ko-KR" altLang="en-US" smtClean="0"/>
              <a:t>2009-09-01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A724-123B-43A8-9138-E5265BF0171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CE98-3C65-4105-84BE-33F951D32940}" type="datetimeFigureOut">
              <a:rPr lang="ko-KR" altLang="en-US" smtClean="0"/>
              <a:t>2009-09-01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A724-123B-43A8-9138-E5265BF0171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CE98-3C65-4105-84BE-33F951D32940}" type="datetimeFigureOut">
              <a:rPr lang="ko-KR" altLang="en-US" smtClean="0"/>
              <a:t>2009-09-01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A724-123B-43A8-9138-E5265BF0171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CE98-3C65-4105-84BE-33F951D32940}" type="datetimeFigureOut">
              <a:rPr lang="ko-KR" altLang="en-US" smtClean="0"/>
              <a:t>2009-09-01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A724-123B-43A8-9138-E5265BF0171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CE98-3C65-4105-84BE-33F951D32940}" type="datetimeFigureOut">
              <a:rPr lang="ko-KR" altLang="en-US" smtClean="0"/>
              <a:t>2009-09-01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A724-123B-43A8-9138-E5265BF0171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CE98-3C65-4105-84BE-33F951D32940}" type="datetimeFigureOut">
              <a:rPr lang="ko-KR" altLang="en-US" smtClean="0"/>
              <a:t>2009-09-01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A724-123B-43A8-9138-E5265BF0171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CE98-3C65-4105-84BE-33F951D32940}" type="datetimeFigureOut">
              <a:rPr lang="ko-KR" altLang="en-US" smtClean="0"/>
              <a:t>2009-09-01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A724-123B-43A8-9138-E5265BF0171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BCE98-3C65-4105-84BE-33F951D32940}" type="datetimeFigureOut">
              <a:rPr lang="ko-KR" altLang="en-US" smtClean="0"/>
              <a:t>2009-09-01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DA724-123B-43A8-9138-E5265BF0171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2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2009-09-01T13:56:24Z</dcterms:created>
  <dcterms:modified xsi:type="dcterms:W3CDTF">2009-09-01T13:57:43Z</dcterms:modified>
</cp:coreProperties>
</file>