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22F-392D-4276-B6DB-72DFF7726C86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5442-4513-411A-B334-D3DA491A47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22F-392D-4276-B6DB-72DFF7726C86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5442-4513-411A-B334-D3DA491A47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22F-392D-4276-B6DB-72DFF7726C86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5442-4513-411A-B334-D3DA491A47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22F-392D-4276-B6DB-72DFF7726C86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5442-4513-411A-B334-D3DA491A47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22F-392D-4276-B6DB-72DFF7726C86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5442-4513-411A-B334-D3DA491A47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22F-392D-4276-B6DB-72DFF7726C86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5442-4513-411A-B334-D3DA491A47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22F-392D-4276-B6DB-72DFF7726C86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5442-4513-411A-B334-D3DA491A47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22F-392D-4276-B6DB-72DFF7726C86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5442-4513-411A-B334-D3DA491A47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22F-392D-4276-B6DB-72DFF7726C86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5442-4513-411A-B334-D3DA491A47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22F-392D-4276-B6DB-72DFF7726C86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5442-4513-411A-B334-D3DA491A47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E22F-392D-4276-B6DB-72DFF7726C86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D5442-4513-411A-B334-D3DA491A47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8E22F-392D-4276-B6DB-72DFF7726C86}" type="datetimeFigureOut">
              <a:rPr lang="ko-KR" altLang="en-US" smtClean="0"/>
              <a:t>2009-12-02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D5442-4513-411A-B334-D3DA491A471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570799"/>
            <a:ext cx="8643998" cy="5144217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1071538" y="302105"/>
            <a:ext cx="233429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귀여운 양말</a:t>
            </a:r>
            <a:endParaRPr lang="en-US" altLang="ko-KR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44915" y="6243600"/>
            <a:ext cx="68480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odoni MT Black" pitchFamily="18" charset="0"/>
              </a:rPr>
              <a:t>1/4</a:t>
            </a:r>
            <a:endParaRPr lang="en-US" altLang="ko-KR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Bodoni MT Black" pitchFamily="18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57158" y="2357430"/>
            <a:ext cx="52770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1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절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570799"/>
            <a:ext cx="8643998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14282" y="6215082"/>
            <a:ext cx="135806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귀여운 양말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44915" y="6243600"/>
            <a:ext cx="68480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odoni MT Black" pitchFamily="18" charset="0"/>
              </a:rPr>
              <a:t>2/4</a:t>
            </a:r>
            <a:endParaRPr lang="en-US" altLang="ko-KR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570799"/>
            <a:ext cx="8643998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14282" y="6215082"/>
            <a:ext cx="135806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귀여운 양말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44915" y="6243600"/>
            <a:ext cx="68480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odoni MT Black" pitchFamily="18" charset="0"/>
              </a:rPr>
              <a:t>3/4</a:t>
            </a:r>
            <a:endParaRPr lang="en-US" altLang="ko-KR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Bodoni MT Black" pitchFamily="18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7158" y="2357430"/>
            <a:ext cx="52770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2</a:t>
            </a:r>
            <a:r>
              <a:rPr lang="ko-KR" altLang="en-US" sz="2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(한)챠트체" pitchFamily="18" charset="-127"/>
              </a:rPr>
              <a:t>절</a:t>
            </a:r>
            <a:endParaRPr lang="en-US" altLang="ko-KR" sz="2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(한)챠트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570799"/>
            <a:ext cx="8643998" cy="5144217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14282" y="6215082"/>
            <a:ext cx="135806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귀여운 양말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44915" y="6243600"/>
            <a:ext cx="68480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ko-KR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odoni MT Black" pitchFamily="18" charset="0"/>
              </a:rPr>
              <a:t>4/4</a:t>
            </a:r>
            <a:endParaRPr lang="en-US" altLang="ko-KR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</Words>
  <Application>Microsoft Office PowerPoint</Application>
  <PresentationFormat>화면 슬라이드 쇼(4:3)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2</cp:revision>
  <dcterms:created xsi:type="dcterms:W3CDTF">2009-12-01T15:47:14Z</dcterms:created>
  <dcterms:modified xsi:type="dcterms:W3CDTF">2009-12-01T15:56:20Z</dcterms:modified>
</cp:coreProperties>
</file>