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FDAA-1F1C-4E4C-990A-45594B71E702}" type="datetimeFigureOut">
              <a:rPr lang="ko-KR" altLang="en-US" smtClean="0"/>
              <a:t>2010-08-05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9A5-DBB8-4DE6-84DB-ABB4A871C87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332656"/>
            <a:ext cx="9155113" cy="3096344"/>
            <a:chOff x="-11113" y="548680"/>
            <a:chExt cx="9155113" cy="3096344"/>
          </a:xfrm>
        </p:grpSpPr>
        <p:pic>
          <p:nvPicPr>
            <p:cNvPr id="1026" name="Picture 2" descr="C:\Documents and Settings\이지선\바탕 화면\그림1.png"/>
            <p:cNvPicPr>
              <a:picLocks noChangeAspect="1" noChangeArrowheads="1"/>
            </p:cNvPicPr>
            <p:nvPr/>
          </p:nvPicPr>
          <p:blipFill>
            <a:blip r:embed="rId2" cstate="print"/>
            <a:srcRect t="5960" b="57350"/>
            <a:stretch>
              <a:fillRect/>
            </a:stretch>
          </p:blipFill>
          <p:spPr bwMode="auto">
            <a:xfrm>
              <a:off x="-11113" y="1124744"/>
              <a:ext cx="9155113" cy="2520280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4283968" y="548680"/>
              <a:ext cx="38164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200" b="1" dirty="0" smtClean="0">
                  <a:latin typeface="어린왕자M" pitchFamily="18" charset="-127"/>
                  <a:ea typeface="어린왕자M" pitchFamily="18" charset="-127"/>
                  <a:cs typeface="한컴돋움" pitchFamily="18" charset="2"/>
                </a:rPr>
                <a:t>구원의 방주로</a:t>
              </a:r>
              <a:endParaRPr lang="ko-KR" altLang="en-US" sz="3200" b="1" dirty="0">
                <a:latin typeface="어린왕자M" pitchFamily="18" charset="-127"/>
                <a:ea typeface="어린왕자M" pitchFamily="18" charset="-127"/>
                <a:cs typeface="한컴돋움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t="43699" b="18563"/>
          <a:stretch>
            <a:fillRect/>
          </a:stretch>
        </p:blipFill>
        <p:spPr bwMode="auto">
          <a:xfrm>
            <a:off x="-11113" y="548680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 t="43699" b="18563"/>
          <a:stretch>
            <a:fillRect/>
          </a:stretch>
        </p:blipFill>
        <p:spPr bwMode="auto">
          <a:xfrm>
            <a:off x="0" y="548680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t="4912" b="57350"/>
          <a:stretch>
            <a:fillRect/>
          </a:stretch>
        </p:blipFill>
        <p:spPr bwMode="auto">
          <a:xfrm>
            <a:off x="0" y="620688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t="43699" b="18563"/>
          <a:stretch>
            <a:fillRect/>
          </a:stretch>
        </p:blipFill>
        <p:spPr bwMode="auto">
          <a:xfrm>
            <a:off x="0" y="548680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t="4912" b="56301"/>
          <a:stretch>
            <a:fillRect/>
          </a:stretch>
        </p:blipFill>
        <p:spPr bwMode="auto">
          <a:xfrm>
            <a:off x="-11113" y="620688"/>
            <a:ext cx="9155113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t="43699" b="18563"/>
          <a:stretch>
            <a:fillRect/>
          </a:stretch>
        </p:blipFill>
        <p:spPr bwMode="auto">
          <a:xfrm>
            <a:off x="-11113" y="548680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t="5960" b="57350"/>
          <a:stretch>
            <a:fillRect/>
          </a:stretch>
        </p:blipFill>
        <p:spPr bwMode="auto">
          <a:xfrm>
            <a:off x="0" y="548680"/>
            <a:ext cx="9155113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t="43699" b="18563"/>
          <a:stretch>
            <a:fillRect/>
          </a:stretch>
        </p:blipFill>
        <p:spPr bwMode="auto">
          <a:xfrm>
            <a:off x="0" y="548680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t="4912" b="57350"/>
          <a:stretch>
            <a:fillRect/>
          </a:stretch>
        </p:blipFill>
        <p:spPr bwMode="auto">
          <a:xfrm>
            <a:off x="0" y="620688"/>
            <a:ext cx="9155113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화면 슬라이드 쇼(4:3)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2</cp:revision>
  <dcterms:created xsi:type="dcterms:W3CDTF">2010-08-05T10:15:08Z</dcterms:created>
  <dcterms:modified xsi:type="dcterms:W3CDTF">2010-08-05T10:31:40Z</dcterms:modified>
</cp:coreProperties>
</file>