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4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31393-1A55-4083-90BA-9109E1C654E3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71167-4B40-4D99-AECF-CDDA31745B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A6F80-63B6-4E32-846D-825F400A07B0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ECADD-C225-465C-A80F-715234F0F2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Users\KimMyungHo\Desktop\구약송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9A4A-7BB3-4749-B2A5-12B730676F43}" type="datetime8">
              <a:rPr lang="ko-KR" altLang="en-US" smtClean="0"/>
              <a:t>09년 6월 27일 1시 18분 57초</a:t>
            </a:fld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8358214" y="628652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1/2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Users\KimMyungHo\Desktop\구약송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58214" y="628652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2/2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KimMyungHo</dc:creator>
  <cp:lastModifiedBy>KimMyungHo</cp:lastModifiedBy>
  <cp:revision>4</cp:revision>
  <dcterms:created xsi:type="dcterms:W3CDTF">2009-06-26T15:49:31Z</dcterms:created>
  <dcterms:modified xsi:type="dcterms:W3CDTF">2009-06-26T16:19:27Z</dcterms:modified>
</cp:coreProperties>
</file>