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B27F-1DC9-4D59-85E9-69ECC1A1AFE4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1EC6-6F2B-4896-BC12-8E8B42C155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B27F-1DC9-4D59-85E9-69ECC1A1AFE4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1EC6-6F2B-4896-BC12-8E8B42C155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B27F-1DC9-4D59-85E9-69ECC1A1AFE4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1EC6-6F2B-4896-BC12-8E8B42C155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B27F-1DC9-4D59-85E9-69ECC1A1AFE4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1EC6-6F2B-4896-BC12-8E8B42C155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B27F-1DC9-4D59-85E9-69ECC1A1AFE4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1EC6-6F2B-4896-BC12-8E8B42C155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B27F-1DC9-4D59-85E9-69ECC1A1AFE4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1EC6-6F2B-4896-BC12-8E8B42C155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B27F-1DC9-4D59-85E9-69ECC1A1AFE4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1EC6-6F2B-4896-BC12-8E8B42C155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B27F-1DC9-4D59-85E9-69ECC1A1AFE4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1EC6-6F2B-4896-BC12-8E8B42C155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B27F-1DC9-4D59-85E9-69ECC1A1AFE4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1EC6-6F2B-4896-BC12-8E8B42C155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B27F-1DC9-4D59-85E9-69ECC1A1AFE4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1EC6-6F2B-4896-BC12-8E8B42C155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B27F-1DC9-4D59-85E9-69ECC1A1AFE4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1EC6-6F2B-4896-BC12-8E8B42C155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EB27F-1DC9-4D59-85E9-69ECC1A1AFE4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E1EC6-6F2B-4896-BC12-8E8B42C155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3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571480"/>
            <a:ext cx="838200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3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428604"/>
            <a:ext cx="8448675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도철이</cp:lastModifiedBy>
  <cp:revision>3</cp:revision>
  <dcterms:created xsi:type="dcterms:W3CDTF">2010-06-26T01:38:08Z</dcterms:created>
  <dcterms:modified xsi:type="dcterms:W3CDTF">2010-07-04T01:31:18Z</dcterms:modified>
</cp:coreProperties>
</file>