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F9D5-AFA5-4D0E-80A3-2730DC540A0F}" type="datetimeFigureOut">
              <a:rPr lang="ko-KR" altLang="en-US" smtClean="0"/>
              <a:t>2009-09-13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D1D9-DEB8-459E-9DA7-7FCECBADA1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2009-09-13T05:21:09Z</dcterms:created>
  <dcterms:modified xsi:type="dcterms:W3CDTF">2009-09-13T05:22:26Z</dcterms:modified>
</cp:coreProperties>
</file>