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A65A5-45B1-4B92-99E3-BD30CC87793C}" type="datetimeFigureOut">
              <a:rPr lang="ko-KR" altLang="en-US" smtClean="0"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50BD0-00ED-45FD-9837-8908A718D48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142844" y="142852"/>
            <a:ext cx="25106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광야를 지나며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215338" y="3857628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2731"/>
            <a:ext cx="9155436" cy="2736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143900" y="374327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9817"/>
            <a:ext cx="9155436" cy="27612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215338" y="3814708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2292"/>
            <a:ext cx="9155436" cy="27673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143900" y="374327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55436" cy="27612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215338" y="3643314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0257"/>
            <a:ext cx="9155436" cy="2730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215338" y="3814708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9763"/>
            <a:ext cx="9149340" cy="28709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143900" y="3814708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0257"/>
            <a:ext cx="9155436" cy="2730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215338" y="3814708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8325"/>
            <a:ext cx="9149340" cy="28709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143900" y="374327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0257"/>
            <a:ext cx="9155436" cy="2730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215338" y="3814708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2292"/>
            <a:ext cx="9155436" cy="27673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143900" y="374327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9817"/>
            <a:ext cx="9155436" cy="27612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215338" y="3814708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2292"/>
            <a:ext cx="9155436" cy="27673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</Words>
  <Application>Microsoft Office PowerPoint</Application>
  <PresentationFormat>화면 슬라이드 쇼(4:3)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2010-02-01T23:41:24Z</dcterms:created>
  <dcterms:modified xsi:type="dcterms:W3CDTF">2010-02-02T00:35:23Z</dcterms:modified>
</cp:coreProperties>
</file>