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pPr/>
              <a:t>2010-02-02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pPr/>
              <a:t>2010-02-02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pPr/>
              <a:t>2010-02-02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pPr/>
              <a:t>2010-02-02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pPr/>
              <a:t>2010-02-02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pPr/>
              <a:t>2010-02-02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pPr/>
              <a:t>2010-02-02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pPr/>
              <a:t>2010-02-02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pPr/>
              <a:t>2010-02-02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pPr/>
              <a:t>2010-02-02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pPr/>
              <a:t>2010-02-02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A65A5-45B1-4B92-99E3-BD30CC87793C}" type="datetimeFigureOut">
              <a:rPr lang="ko-KR" altLang="en-US" smtClean="0"/>
              <a:pPr/>
              <a:t>2010-02-02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50BD0-00ED-45FD-9837-8908A718D4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142844" y="142852"/>
            <a:ext cx="25106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광야를 지나며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215338" y="3857628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1/12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>
            <a:lum bright="-100000"/>
          </a:blip>
          <a:stretch>
            <a:fillRect/>
          </a:stretch>
        </p:blipFill>
        <p:spPr>
          <a:xfrm>
            <a:off x="0" y="481227"/>
            <a:ext cx="9144000" cy="273345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143900" y="342900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32.png"/>
          <p:cNvPicPr>
            <a:picLocks noChangeAspect="1"/>
          </p:cNvPicPr>
          <p:nvPr/>
        </p:nvPicPr>
        <p:blipFill>
          <a:blip r:embed="rId2">
            <a:lum bright="-100000"/>
          </a:blip>
          <a:stretch>
            <a:fillRect/>
          </a:stretch>
        </p:blipFill>
        <p:spPr>
          <a:xfrm>
            <a:off x="0" y="428604"/>
            <a:ext cx="9144000" cy="275781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215338" y="3500438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11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>
            <a:lum bright="-100000"/>
          </a:blip>
          <a:stretch>
            <a:fillRect/>
          </a:stretch>
        </p:blipFill>
        <p:spPr>
          <a:xfrm>
            <a:off x="0" y="379350"/>
            <a:ext cx="9144000" cy="276389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143900" y="342900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12/12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42.png"/>
          <p:cNvPicPr>
            <a:picLocks noChangeAspect="1"/>
          </p:cNvPicPr>
          <p:nvPr/>
        </p:nvPicPr>
        <p:blipFill>
          <a:blip r:embed="rId2">
            <a:lum bright="-100000"/>
          </a:blip>
          <a:stretch>
            <a:fillRect/>
          </a:stretch>
        </p:blipFill>
        <p:spPr>
          <a:xfrm>
            <a:off x="0" y="500042"/>
            <a:ext cx="9144000" cy="27578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215338" y="3643314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2">
            <a:lum bright="-100000"/>
          </a:blip>
          <a:stretch>
            <a:fillRect/>
          </a:stretch>
        </p:blipFill>
        <p:spPr>
          <a:xfrm>
            <a:off x="0" y="487315"/>
            <a:ext cx="9144000" cy="272737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215338" y="3500438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3/12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>
            <a:lum bright="-100000"/>
          </a:blip>
          <a:stretch>
            <a:fillRect/>
          </a:stretch>
        </p:blipFill>
        <p:spPr>
          <a:xfrm>
            <a:off x="0" y="357166"/>
            <a:ext cx="9144000" cy="286930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143900" y="34290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4/12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2">
            <a:lum bright="-100000"/>
          </a:blip>
          <a:stretch>
            <a:fillRect/>
          </a:stretch>
        </p:blipFill>
        <p:spPr>
          <a:xfrm>
            <a:off x="0" y="487315"/>
            <a:ext cx="9144000" cy="272737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215338" y="3500438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>
            <a:lum bright="-100000"/>
          </a:blip>
          <a:stretch>
            <a:fillRect/>
          </a:stretch>
        </p:blipFill>
        <p:spPr>
          <a:xfrm>
            <a:off x="0" y="357166"/>
            <a:ext cx="9144000" cy="286930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143900" y="34290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2">
            <a:lum bright="-100000"/>
          </a:blip>
          <a:stretch>
            <a:fillRect/>
          </a:stretch>
        </p:blipFill>
        <p:spPr>
          <a:xfrm>
            <a:off x="0" y="487315"/>
            <a:ext cx="9144000" cy="272737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215338" y="3500438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7/12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>
            <a:lum bright="-100000"/>
          </a:blip>
          <a:stretch>
            <a:fillRect/>
          </a:stretch>
        </p:blipFill>
        <p:spPr>
          <a:xfrm>
            <a:off x="0" y="379350"/>
            <a:ext cx="9144000" cy="276389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143900" y="34290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8/12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32.png"/>
          <p:cNvPicPr>
            <a:picLocks noChangeAspect="1"/>
          </p:cNvPicPr>
          <p:nvPr/>
        </p:nvPicPr>
        <p:blipFill>
          <a:blip r:embed="rId2">
            <a:lum bright="-100000"/>
          </a:blip>
          <a:stretch>
            <a:fillRect/>
          </a:stretch>
        </p:blipFill>
        <p:spPr>
          <a:xfrm>
            <a:off x="0" y="428604"/>
            <a:ext cx="9144000" cy="275781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215338" y="3500438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>
            <a:lum bright="-100000"/>
          </a:blip>
          <a:stretch>
            <a:fillRect/>
          </a:stretch>
        </p:blipFill>
        <p:spPr>
          <a:xfrm>
            <a:off x="0" y="379350"/>
            <a:ext cx="9144000" cy="27638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14</Words>
  <Application>Microsoft Office PowerPoint</Application>
  <PresentationFormat>화면 슬라이드 쇼(4:3)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3</cp:revision>
  <dcterms:created xsi:type="dcterms:W3CDTF">2010-02-01T23:41:24Z</dcterms:created>
  <dcterms:modified xsi:type="dcterms:W3CDTF">2010-02-02T00:39:34Z</dcterms:modified>
</cp:coreProperties>
</file>