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8949"/>
            <a:ext cx="9144000" cy="544010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42844" y="142852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광야를 지나며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8949"/>
            <a:ext cx="9144000" cy="544010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8949"/>
            <a:ext cx="9144000" cy="544010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43"/>
            <a:ext cx="9144000" cy="550711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4/6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43"/>
            <a:ext cx="9144000" cy="550711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43"/>
            <a:ext cx="9144000" cy="55071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2010-02-01T23:41:24Z</dcterms:created>
  <dcterms:modified xsi:type="dcterms:W3CDTF">2010-02-02T00:37:32Z</dcterms:modified>
</cp:coreProperties>
</file>