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64" r:id="rId6"/>
    <p:sldId id="265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A65A5-45B1-4B92-99E3-BD30CC87793C}" type="datetimeFigureOut">
              <a:rPr lang="ko-KR" altLang="en-US" smtClean="0"/>
              <a:pPr/>
              <a:t>2010-02-02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50BD0-00ED-45FD-9837-8908A718D48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8949"/>
            <a:ext cx="9144000" cy="5440101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42844" y="142852"/>
            <a:ext cx="25106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광야를 지나며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8949"/>
            <a:ext cx="9144000" cy="5440101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8949"/>
            <a:ext cx="9144000" cy="5440101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5443"/>
            <a:ext cx="9144000" cy="5507113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4/6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5443"/>
            <a:ext cx="9144000" cy="5507113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ko-KR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5443"/>
            <a:ext cx="9144000" cy="55071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2010-02-01T23:41:24Z</dcterms:created>
  <dcterms:modified xsi:type="dcterms:W3CDTF">2010-02-02T00:37:32Z</dcterms:modified>
</cp:coreProperties>
</file>