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880B5-E08B-4A3E-A93F-9233E0BA6061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92F0-EFC0-4C2A-BB8C-FAA2C57203C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adonai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adonai</dc:creator>
  <cp:lastModifiedBy>adonai</cp:lastModifiedBy>
  <cp:revision>1</cp:revision>
  <dcterms:created xsi:type="dcterms:W3CDTF">2010-06-25T02:07:11Z</dcterms:created>
  <dcterms:modified xsi:type="dcterms:W3CDTF">2010-06-25T02:08:07Z</dcterms:modified>
</cp:coreProperties>
</file>