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7FC6-9AED-4440-9F44-98CC44E15C34}" type="datetimeFigureOut">
              <a:rPr lang="ko-KR" altLang="en-US" smtClean="0"/>
              <a:t>2010-02-13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B75-880D-46BF-8E10-C97C601AA1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7FC6-9AED-4440-9F44-98CC44E15C34}" type="datetimeFigureOut">
              <a:rPr lang="ko-KR" altLang="en-US" smtClean="0"/>
              <a:t>2010-02-13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B75-880D-46BF-8E10-C97C601AA1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7FC6-9AED-4440-9F44-98CC44E15C34}" type="datetimeFigureOut">
              <a:rPr lang="ko-KR" altLang="en-US" smtClean="0"/>
              <a:t>2010-02-13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B75-880D-46BF-8E10-C97C601AA1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7FC6-9AED-4440-9F44-98CC44E15C34}" type="datetimeFigureOut">
              <a:rPr lang="ko-KR" altLang="en-US" smtClean="0"/>
              <a:t>2010-02-13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B75-880D-46BF-8E10-C97C601AA1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7FC6-9AED-4440-9F44-98CC44E15C34}" type="datetimeFigureOut">
              <a:rPr lang="ko-KR" altLang="en-US" smtClean="0"/>
              <a:t>2010-02-13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B75-880D-46BF-8E10-C97C601AA1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7FC6-9AED-4440-9F44-98CC44E15C34}" type="datetimeFigureOut">
              <a:rPr lang="ko-KR" altLang="en-US" smtClean="0"/>
              <a:t>2010-02-13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B75-880D-46BF-8E10-C97C601AA1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7FC6-9AED-4440-9F44-98CC44E15C34}" type="datetimeFigureOut">
              <a:rPr lang="ko-KR" altLang="en-US" smtClean="0"/>
              <a:t>2010-02-13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B75-880D-46BF-8E10-C97C601AA1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7FC6-9AED-4440-9F44-98CC44E15C34}" type="datetimeFigureOut">
              <a:rPr lang="ko-KR" altLang="en-US" smtClean="0"/>
              <a:t>2010-02-13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B75-880D-46BF-8E10-C97C601AA1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7FC6-9AED-4440-9F44-98CC44E15C34}" type="datetimeFigureOut">
              <a:rPr lang="ko-KR" altLang="en-US" smtClean="0"/>
              <a:t>2010-02-13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B75-880D-46BF-8E10-C97C601AA1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7FC6-9AED-4440-9F44-98CC44E15C34}" type="datetimeFigureOut">
              <a:rPr lang="ko-KR" altLang="en-US" smtClean="0"/>
              <a:t>2010-02-13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B75-880D-46BF-8E10-C97C601AA1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7FC6-9AED-4440-9F44-98CC44E15C34}" type="datetimeFigureOut">
              <a:rPr lang="ko-KR" altLang="en-US" smtClean="0"/>
              <a:t>2010-02-13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B75-880D-46BF-8E10-C97C601AA1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97FC6-9AED-4440-9F44-98CC44E15C34}" type="datetimeFigureOut">
              <a:rPr lang="ko-KR" altLang="en-US" smtClean="0"/>
              <a:t>2010-02-13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B7B75-880D-46BF-8E10-C97C601AA1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2010-02-12T19:55:39Z</dcterms:created>
  <dcterms:modified xsi:type="dcterms:W3CDTF">2010-02-12T19:56:37Z</dcterms:modified>
</cp:coreProperties>
</file>