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골고다 언덕 위에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95544"/>
            <a:ext cx="9144000" cy="26908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71453"/>
            <a:ext cx="9144000" cy="27578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3">
            <a:lum bright="100000" contrast="100000"/>
          </a:blip>
          <a:stretch>
            <a:fillRect/>
          </a:stretch>
        </p:blipFill>
        <p:spPr>
          <a:xfrm>
            <a:off x="0" y="347293"/>
            <a:ext cx="9144000" cy="28673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bg1"/>
                </a:solidFill>
              </a:rPr>
              <a:t>1</a:t>
            </a:r>
            <a:r>
              <a:rPr lang="ko-KR" altLang="en-US" sz="1200" dirty="0" smtClean="0">
                <a:solidFill>
                  <a:schemeClr val="bg1"/>
                </a:solidFill>
              </a:rPr>
              <a:t>절 </a:t>
            </a:r>
            <a:r>
              <a:rPr lang="en-US" altLang="ko-KR" sz="1200" dirty="0" smtClean="0">
                <a:solidFill>
                  <a:schemeClr val="bg1"/>
                </a:solidFill>
              </a:rPr>
              <a:t>: 1        2</a:t>
            </a:r>
            <a:r>
              <a:rPr lang="ko-KR" altLang="en-US" sz="1200" dirty="0" smtClean="0">
                <a:solidFill>
                  <a:schemeClr val="bg1"/>
                </a:solidFill>
              </a:rPr>
              <a:t>절 </a:t>
            </a:r>
            <a:r>
              <a:rPr lang="en-US" altLang="ko-KR" sz="1200" dirty="0" smtClean="0">
                <a:solidFill>
                  <a:schemeClr val="bg1"/>
                </a:solidFill>
              </a:rPr>
              <a:t>: 4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01893"/>
            <a:ext cx="9144000" cy="27273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07980"/>
            <a:ext cx="9144000" cy="27212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1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1        2</a:t>
            </a:r>
            <a:r>
              <a:rPr lang="ko-KR" altLang="en-US" sz="1200" dirty="0" smtClean="0"/>
              <a:t>절 </a:t>
            </a:r>
            <a:r>
              <a:rPr lang="en-US" altLang="ko-KR" sz="1200" dirty="0" smtClean="0"/>
              <a:t>: 4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3">
            <a:lum bright="100000" contrast="100000"/>
          </a:blip>
          <a:stretch>
            <a:fillRect/>
          </a:stretch>
        </p:blipFill>
        <p:spPr>
          <a:xfrm>
            <a:off x="0" y="347293"/>
            <a:ext cx="9144000" cy="28673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614364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bg1"/>
                </a:solidFill>
              </a:rPr>
              <a:t>1</a:t>
            </a:r>
            <a:r>
              <a:rPr lang="ko-KR" altLang="en-US" sz="1200" dirty="0" smtClean="0">
                <a:solidFill>
                  <a:schemeClr val="bg1"/>
                </a:solidFill>
              </a:rPr>
              <a:t>절 </a:t>
            </a:r>
            <a:r>
              <a:rPr lang="en-US" altLang="ko-KR" sz="1200" dirty="0" smtClean="0">
                <a:solidFill>
                  <a:schemeClr val="bg1"/>
                </a:solidFill>
              </a:rPr>
              <a:t>: 1        2</a:t>
            </a:r>
            <a:r>
              <a:rPr lang="ko-KR" altLang="en-US" sz="1200" dirty="0" smtClean="0">
                <a:solidFill>
                  <a:schemeClr val="bg1"/>
                </a:solidFill>
              </a:rPr>
              <a:t>절 </a:t>
            </a:r>
            <a:r>
              <a:rPr lang="en-US" altLang="ko-KR" sz="1200" dirty="0" smtClean="0">
                <a:solidFill>
                  <a:schemeClr val="bg1"/>
                </a:solidFill>
              </a:rPr>
              <a:t>: 4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57</Words>
  <Application>Microsoft Office PowerPoint</Application>
  <PresentationFormat>화면 슬라이드 쇼(4:3)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2010-03-19T07:29:57Z</dcterms:modified>
</cp:coreProperties>
</file>