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골고다 언덕 위에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2668"/>
            <a:ext cx="9144000" cy="26908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7139"/>
            <a:ext cx="9144000" cy="27578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18995"/>
            <a:ext cx="9144000" cy="28673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87579"/>
            <a:ext cx="9144000" cy="27273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3666"/>
            <a:ext cx="9144000" cy="27212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18995"/>
            <a:ext cx="9144000" cy="28673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57</Words>
  <Application>Microsoft Office PowerPoint</Application>
  <PresentationFormat>화면 슬라이드 쇼(4:3)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2010-03-19T07:22:19Z</dcterms:modified>
</cp:coreProperties>
</file>