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골고다 언덕 위에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233"/>
            <a:ext cx="9144000" cy="55095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95303"/>
            <a:ext cx="9144000" cy="286739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0760"/>
            <a:ext cx="9144000" cy="54364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95303"/>
            <a:ext cx="9144000" cy="28673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2010-03-19T07:17:14Z</dcterms:modified>
</cp:coreProperties>
</file>