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30091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골고다 언덕 위에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그림 6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233"/>
            <a:ext cx="9144000" cy="550953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95303"/>
            <a:ext cx="9144000" cy="286739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0760"/>
            <a:ext cx="9144000" cy="543647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95303"/>
            <a:ext cx="9144000" cy="286739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</Words>
  <Application>Microsoft Office PowerPoint</Application>
  <PresentationFormat>화면 슬라이드 쇼(4:3)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4</cp:revision>
  <dcterms:created xsi:type="dcterms:W3CDTF">2010-02-18T04:46:16Z</dcterms:created>
  <dcterms:modified xsi:type="dcterms:W3CDTF">2010-03-19T07:17:14Z</dcterms:modified>
</cp:coreProperties>
</file>