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7" r:id="rId15"/>
    <p:sldId id="278" r:id="rId16"/>
    <p:sldId id="279" r:id="rId17"/>
    <p:sldId id="268" r:id="rId18"/>
    <p:sldId id="269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/22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42910" y="142852"/>
            <a:ext cx="17443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곧 오시네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6" name="그림 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642918"/>
            <a:ext cx="8436167" cy="30172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071546"/>
            <a:ext cx="8423976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785794"/>
            <a:ext cx="8423976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6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071546"/>
            <a:ext cx="8423976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642918"/>
            <a:ext cx="8436167" cy="29441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492105"/>
            <a:ext cx="8436167" cy="136539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500042"/>
            <a:ext cx="8423976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000108"/>
            <a:ext cx="8423976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41" y="917891"/>
            <a:ext cx="7692517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41" y="571480"/>
            <a:ext cx="7692517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41" y="917891"/>
            <a:ext cx="7692517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000108"/>
            <a:ext cx="8436167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714488"/>
            <a:ext cx="8436167" cy="136539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642918"/>
            <a:ext cx="8423976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000108"/>
            <a:ext cx="8423976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714356"/>
            <a:ext cx="8436167" cy="30172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060767"/>
            <a:ext cx="8436167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571480"/>
            <a:ext cx="8436167" cy="29441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643050"/>
            <a:ext cx="8436167" cy="136539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500042"/>
            <a:ext cx="8423976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071546"/>
            <a:ext cx="8423976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642918"/>
            <a:ext cx="8423976" cy="3011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</Words>
  <Application>Microsoft Office PowerPoint</Application>
  <PresentationFormat>화면 슬라이드 쇼(4:3)</PresentationFormat>
  <Paragraphs>1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8" baseType="lpstr">
      <vt:lpstr>맑은 고딕</vt:lpstr>
      <vt:lpstr>Arial</vt:lpstr>
      <vt:lpstr>Times New Roman</vt:lpstr>
      <vt:lpstr>바탕체</vt:lpstr>
      <vt:lpstr>굴림</vt:lpstr>
      <vt:lpstr>2_Office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9</cp:revision>
  <dcterms:created xsi:type="dcterms:W3CDTF">2009-06-07T00:41:15Z</dcterms:created>
  <dcterms:modified xsi:type="dcterms:W3CDTF">2010-11-06T01:30:50Z</dcterms:modified>
</cp:coreProperties>
</file>