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6" r:id="rId14"/>
    <p:sldId id="277" r:id="rId15"/>
    <p:sldId id="278" r:id="rId16"/>
    <p:sldId id="279" r:id="rId17"/>
    <p:sldId id="268" r:id="rId18"/>
    <p:sldId id="269" r:id="rId19"/>
    <p:sldId id="280" r:id="rId20"/>
    <p:sldId id="281" r:id="rId21"/>
    <p:sldId id="282" r:id="rId22"/>
    <p:sldId id="283" r:id="rId23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8"/>
          <p:cNvSpPr>
            <a:spLocks noChangeArrowheads="1"/>
          </p:cNvSpPr>
          <p:nvPr userDrawn="1"/>
        </p:nvSpPr>
        <p:spPr bwMode="auto">
          <a:xfrm>
            <a:off x="7500958" y="6143644"/>
            <a:ext cx="1368425" cy="504825"/>
          </a:xfrm>
          <a:prstGeom prst="ellipse">
            <a:avLst/>
          </a:prstGeom>
          <a:gradFill rotWithShape="1">
            <a:gsLst>
              <a:gs pos="0">
                <a:srgbClr val="003300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fld id="{42D652EA-5DC6-41E0-8A7E-AC3F85F6946F}" type="slidenum">
              <a:rPr lang="ko-KR" altLang="en-US" sz="2200" b="1" cap="all" spc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비둘기" pitchFamily="18" charset="-127"/>
                <a:ea typeface="비둘기" pitchFamily="18" charset="-127"/>
              </a:rPr>
              <a:pPr algn="ctr"/>
              <a:t>‹#›</a:t>
            </a:fld>
            <a:r>
              <a:rPr lang="en-US" altLang="ko-KR" sz="2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비둘기" pitchFamily="18" charset="-127"/>
                <a:ea typeface="비둘기" pitchFamily="18" charset="-127"/>
              </a:rPr>
              <a:t>/22</a:t>
            </a:r>
            <a:endParaRPr lang="en-US" altLang="ko-KR" sz="2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  <a:latin typeface="비둘기" pitchFamily="18" charset="-127"/>
              <a:ea typeface="비둘기" pitchFamily="18" charset="-127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642910" y="142852"/>
            <a:ext cx="174438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곧 오시네</a:t>
            </a:r>
            <a:endParaRPr lang="en-US" altLang="ko-KR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pic>
        <p:nvPicPr>
          <p:cNvPr id="6" name="그림 5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642918"/>
            <a:ext cx="8436167" cy="301727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5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1071546"/>
            <a:ext cx="8423976" cy="301117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그림6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785794"/>
            <a:ext cx="8423976" cy="301117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6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1071546"/>
            <a:ext cx="8423976" cy="301117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642918"/>
            <a:ext cx="8436167" cy="294412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1492105"/>
            <a:ext cx="8436167" cy="1365391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500042"/>
            <a:ext cx="8423976" cy="3011175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1000108"/>
            <a:ext cx="8423976" cy="3011175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그림7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741" y="917891"/>
            <a:ext cx="7692517" cy="3011175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7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741" y="571480"/>
            <a:ext cx="7692517" cy="3011175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7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741" y="917891"/>
            <a:ext cx="7692517" cy="30111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1000108"/>
            <a:ext cx="8436167" cy="2724687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1714488"/>
            <a:ext cx="8436167" cy="1365391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642918"/>
            <a:ext cx="8423976" cy="3011175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1000108"/>
            <a:ext cx="8423976" cy="30111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714356"/>
            <a:ext cx="8436167" cy="301727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1060767"/>
            <a:ext cx="8436167" cy="30111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571480"/>
            <a:ext cx="8436167" cy="294412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1643050"/>
            <a:ext cx="8436167" cy="136539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500042"/>
            <a:ext cx="8423976" cy="301117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1071546"/>
            <a:ext cx="8423976" cy="301117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642918"/>
            <a:ext cx="8423976" cy="30111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도시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</Words>
  <Application>Microsoft Office PowerPoint</Application>
  <PresentationFormat>화면 슬라이드 쇼(4:3)</PresentationFormat>
  <Paragraphs>1</Paragraphs>
  <Slides>22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28" baseType="lpstr">
      <vt:lpstr>맑은 고딕</vt:lpstr>
      <vt:lpstr>Arial</vt:lpstr>
      <vt:lpstr>Times New Roman</vt:lpstr>
      <vt:lpstr>바탕체</vt:lpstr>
      <vt:lpstr>굴림</vt:lpstr>
      <vt:lpstr>2_Office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  <vt:lpstr>슬라이드 22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이남국</dc:creator>
  <cp:lastModifiedBy>도철이</cp:lastModifiedBy>
  <cp:revision>9</cp:revision>
  <dcterms:created xsi:type="dcterms:W3CDTF">2009-06-07T00:41:15Z</dcterms:created>
  <dcterms:modified xsi:type="dcterms:W3CDTF">2010-11-06T01:30:50Z</dcterms:modified>
</cp:coreProperties>
</file>