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C3F0D-8EFF-41E4-BFFA-1A6B10922ACA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3F8FF-F0ED-451C-A317-1E426CCBBA1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7AEA-CDFA-487B-A400-6871609EFA6D}" type="datetimeFigureOut">
              <a:rPr lang="ko-KR" altLang="en-US" smtClean="0"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3BF6-C958-41CD-8126-079E4C1DBA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(1/16)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052" name="그림 3" descr="w570_01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0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곤한 내 영혼 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편히 쉴 곳과 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풍랑 일어도 안전한 포구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(10/16)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1268" name="그림 3" descr="w570_08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위태할 때도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안보하시는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영원한 팔 의지해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(7/16)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8196" name="그림 3" descr="w570_03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0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영원하신 팔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함께 하사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항상 나를 붙드시니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(4/16)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5124" name="그림 3" descr="w570_04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어느 곳에 가든지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요동하지 않음은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팔을 의지함이라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(13/16)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4340" name="그림 3" descr="w570_09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630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능치</a:t>
            </a: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 못한 것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주께 없으니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나의 일생을 주께 맡기면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(14/16)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5364" name="그림 3" descr="w570_10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0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나의 모든 짐 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대신 지시는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영원한 팔 의지해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(7/16)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8196" name="그림 3" descr="w570_03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0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영원하신 팔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함께 하사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항상 나를 붙드시니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(4/16)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5124" name="그림 3" descr="w570_04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어느 곳에 가든지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요동하지 않음은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팔을 의지함이라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(2/16)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076" name="그림 3" descr="w570_02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폭풍까지도 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다스리시는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영원한 팔 의지해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(3/16)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4100" name="그림 3" descr="w570_03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영원하신 팔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함께 하사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항상 나를 붙드시니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(4/16)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5124" name="그림 3" descr="w570_04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어느 곳에 가든지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요동하지 않음은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팔을 의지함이라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(5/16)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6148" name="그림 3" descr="w570_05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세상 친구들 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나를 버려도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예수 늘 함께 동행하므로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(6/16)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172" name="그림 3" descr="w570_06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주의 은혜가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충만하리니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주의 영원한 팔 의지해</a:t>
            </a:r>
            <a:endParaRPr kumimoji="0" lang="ko-KR" altLang="en-U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(7/16)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8196" name="그림 3" descr="w570_03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0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영원하신 팔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함께 하사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항상 나를 붙드시니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(4/16)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5124" name="그림 3" descr="w570_04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어느 곳에 가든지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요동하지 않음은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팔을 의지함이라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그림 2" descr="title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0" y="-15839"/>
            <a:ext cx="9131783" cy="683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73758" y="105110"/>
            <a:ext cx="5734005" cy="37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147" tIns="40074" rIns="80147" bIns="40074">
            <a:spAutoFit/>
          </a:bodyPr>
          <a:lstStyle/>
          <a:p>
            <a:r>
              <a:rPr lang="ko-KR" altLang="en-US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곤한 내 영혼 편히 쉴 곳과</a:t>
            </a:r>
            <a:r>
              <a:rPr lang="en-US" altLang="ko-KR" sz="1900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rPr>
              <a:t>(9/16)</a:t>
            </a:r>
            <a:endParaRPr lang="ko-KR" altLang="en-US" sz="1900" b="1" dirty="0">
              <a:solidFill>
                <a:srgbClr val="FFFFFF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244" name="그림 3" descr="w570_07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9" y="230377"/>
            <a:ext cx="9067981" cy="370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나의 믿음이 </a:t>
            </a:r>
            <a:endParaRPr kumimoji="0" lang="en-US" altLang="ko-KR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연약해져도</a:t>
            </a:r>
            <a:endParaRPr lang="en-US" altLang="ko-KR" sz="60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미리 예비한 힘을 주시며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271</Words>
  <Application>Microsoft Office PowerPoint</Application>
  <PresentationFormat>화면 슬라이드 쇼(4:3)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</dc:creator>
  <cp:lastModifiedBy>xp</cp:lastModifiedBy>
  <cp:revision>6</cp:revision>
  <dcterms:created xsi:type="dcterms:W3CDTF">2010-10-12T23:01:52Z</dcterms:created>
  <dcterms:modified xsi:type="dcterms:W3CDTF">2010-10-12T23:06:15Z</dcterms:modified>
</cp:coreProperties>
</file>