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9224A-76F9-4F47-AA39-CCEF21424E73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1B962-84C8-4E0C-B55A-30A81E09EE2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D4591-6036-4FDE-8D91-DDB4705EE1AC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0CF38-A24D-4DBD-BDC6-C5760180F5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1516A-0E2E-4D71-90F8-2B1E35E42FBF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F0BF4-4725-4299-B1B5-2C89454B87A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EC15B-2998-446A-A5C1-4C786D5B3579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B5C47-58DB-427D-B771-64857DCBFF1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EF7F-8A2C-4972-B8E8-ED34F86068BF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8F44B-87B3-4061-B37D-70487C10A5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AFB6F-6D19-42A7-A305-7051DE5F8E0B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0538B-6932-4474-81B5-CCFECD3506E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F66A3-4795-4FEA-971D-3AEFA5520982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3BD78-8FED-4793-BBE1-E68A7F84FF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B352B-CBC7-4D1A-9C98-7ECE49CB9462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7575B-8C8C-4A47-ABB5-9CE0DD7BF9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B58B4-73EA-437A-AF51-1C9F449D91FA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E1369-F375-4EE9-A816-8331F0BC168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53D24-29BE-4011-B100-FD1CD58519A7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EF986-8CB3-4615-ADAF-19BBEC2DF4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39C4E-D5CB-4261-B8E2-CF49F3E64F8C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5706F-5375-4567-9B6C-235E797D5B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8A836C0-A995-4C67-973B-4CB8E4842744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F85839F-A891-40E4-9033-EE509B1B96E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214282" y="142852"/>
            <a:ext cx="915635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고백</a:t>
            </a:r>
            <a:endParaRPr kumimoji="0" lang="en-US" altLang="ko-K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1/4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6" name="그림 5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0042"/>
            <a:ext cx="9144000" cy="278216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2/4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232"/>
            <a:ext cx="9144000" cy="264214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3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/4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0929"/>
            <a:ext cx="9144000" cy="27151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4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/4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1330"/>
            <a:ext cx="9144000" cy="27091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</Words>
  <Application>Microsoft Office PowerPoint</Application>
  <PresentationFormat>화면 슬라이드 쇼(4:3)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2010-02-07T11:44:13Z</dcterms:created>
  <dcterms:modified xsi:type="dcterms:W3CDTF">2010-02-08T05:47:30Z</dcterms:modified>
</cp:coreProperties>
</file>