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224A-76F9-4F47-AA39-CCEF21424E73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B962-84C8-4E0C-B55A-30A81E09EE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4591-6036-4FDE-8D91-DDB4705EE1A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CF38-A24D-4DBD-BDC6-C5760180F5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516A-0E2E-4D71-90F8-2B1E35E42F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0BF4-4725-4299-B1B5-2C89454B87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C15B-2998-446A-A5C1-4C786D5B3579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5C47-58DB-427D-B771-64857DCBFF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EF7F-8A2C-4972-B8E8-ED34F86068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F44B-87B3-4061-B37D-70487C10A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FB6F-6D19-42A7-A305-7051DE5F8E0B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538B-6932-4474-81B5-CCFECD3506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66A3-4795-4FEA-971D-3AEFA552098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BD78-8FED-4793-BBE1-E68A7F84FF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352B-CBC7-4D1A-9C98-7ECE49CB946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575B-8C8C-4A47-ABB5-9CE0DD7BF9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58B4-73EA-437A-AF51-1C9F449D91FA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1369-F375-4EE9-A816-8331F0BC16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3D24-29BE-4011-B100-FD1CD58519A7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F986-8CB3-4615-ADAF-19BBEC2DF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9C4E-D5CB-4261-B8E2-CF49F3E64F8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706F-5375-4567-9B6C-235E797D5B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A836C0-A995-4C67-973B-4CB8E4842744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85839F-A891-40E4-9033-EE509B1B96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142852"/>
            <a:ext cx="91563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고백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27821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6421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0929"/>
            <a:ext cx="9144000" cy="27151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1330"/>
            <a:ext cx="9144000" cy="2709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2010-02-07T11:44:13Z</dcterms:created>
  <dcterms:modified xsi:type="dcterms:W3CDTF">2010-02-08T05:47:30Z</dcterms:modified>
</cp:coreProperties>
</file>