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6A2AD-BA3D-4E6C-B12E-E2848ECEB444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BBB99-1D23-4C61-9174-913400AA1C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B1844-E4EA-4EA0-A922-623A40AB95BB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7A43-A2FF-4AD1-BFBC-84320024EF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1835B-888B-4DF1-BB43-4C1FED65F5D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8E87-C128-4F97-8501-88B9B6BFB0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2002B-BA6A-4E5B-9E29-6E75AD01369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30191-0985-48BA-A083-1A59D20380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669FC-3154-4251-BF2C-954981CB74C5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B559A-0B22-4C4B-AA7D-75723A640D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C1221-29CE-4513-B82C-6BF4D7E3F54D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24FF-CA84-4A29-8455-4E9121BE8A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219B7-BDDF-49BD-8331-5B2E5373171B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D123-606C-4A9B-A60A-8BF549D20C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4B52-7F45-4ADF-9E8B-CC4DE0108088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47FD-848E-42B4-B609-3280B9CE2E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38AA7-9AE0-4A12-BD11-DAFDB1B35D60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D5DEF-DB13-495F-AE20-AC0B4CB0FF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0B426-7196-431D-A0AC-272D64057FD0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69F8E-D18E-45A5-8EAE-6C4A6C0817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78DC4-C2EE-4E2D-841B-187F51475933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26BAE-5E2B-4A3A-AC48-C2A6CBD6EC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5CCFFF-20E4-4B79-AD38-E2DF018474F7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D47418-641E-46B5-8F8F-1315C48188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142852"/>
            <a:ext cx="91563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고백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3604"/>
            <a:ext cx="9144000" cy="54107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3075" name="그림 3" descr="그림2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239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Arial</vt:lpstr>
      <vt:lpstr>맑은 고딕</vt:lpstr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2010-02-07T11:44:13Z</dcterms:created>
  <dcterms:modified xsi:type="dcterms:W3CDTF">2010-02-08T05:43:58Z</dcterms:modified>
</cp:coreProperties>
</file>