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8" r:id="rId4"/>
    <p:sldId id="257" r:id="rId5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33959-7F36-473F-84DE-F312976833D8}" type="datetimeFigureOut">
              <a:rPr lang="ko-KR" altLang="en-US" smtClean="0"/>
              <a:t>2009-11-09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6EAB3-76F7-4E92-8E8F-0099DF748AE8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33959-7F36-473F-84DE-F312976833D8}" type="datetimeFigureOut">
              <a:rPr lang="ko-KR" altLang="en-US" smtClean="0"/>
              <a:t>2009-11-09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6EAB3-76F7-4E92-8E8F-0099DF748AE8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33959-7F36-473F-84DE-F312976833D8}" type="datetimeFigureOut">
              <a:rPr lang="ko-KR" altLang="en-US" smtClean="0"/>
              <a:t>2009-11-09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6EAB3-76F7-4E92-8E8F-0099DF748AE8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33959-7F36-473F-84DE-F312976833D8}" type="datetimeFigureOut">
              <a:rPr lang="ko-KR" altLang="en-US" smtClean="0"/>
              <a:t>2009-11-09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6EAB3-76F7-4E92-8E8F-0099DF748AE8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33959-7F36-473F-84DE-F312976833D8}" type="datetimeFigureOut">
              <a:rPr lang="ko-KR" altLang="en-US" smtClean="0"/>
              <a:t>2009-11-09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6EAB3-76F7-4E92-8E8F-0099DF748AE8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33959-7F36-473F-84DE-F312976833D8}" type="datetimeFigureOut">
              <a:rPr lang="ko-KR" altLang="en-US" smtClean="0"/>
              <a:t>2009-11-09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6EAB3-76F7-4E92-8E8F-0099DF748AE8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33959-7F36-473F-84DE-F312976833D8}" type="datetimeFigureOut">
              <a:rPr lang="ko-KR" altLang="en-US" smtClean="0"/>
              <a:t>2009-11-09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6EAB3-76F7-4E92-8E8F-0099DF748AE8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33959-7F36-473F-84DE-F312976833D8}" type="datetimeFigureOut">
              <a:rPr lang="ko-KR" altLang="en-US" smtClean="0"/>
              <a:t>2009-11-09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6EAB3-76F7-4E92-8E8F-0099DF748AE8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33959-7F36-473F-84DE-F312976833D8}" type="datetimeFigureOut">
              <a:rPr lang="ko-KR" altLang="en-US" smtClean="0"/>
              <a:t>2009-11-09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6EAB3-76F7-4E92-8E8F-0099DF748AE8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33959-7F36-473F-84DE-F312976833D8}" type="datetimeFigureOut">
              <a:rPr lang="ko-KR" altLang="en-US" smtClean="0"/>
              <a:t>2009-11-09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6EAB3-76F7-4E92-8E8F-0099DF748AE8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33959-7F36-473F-84DE-F312976833D8}" type="datetimeFigureOut">
              <a:rPr lang="ko-KR" altLang="en-US" smtClean="0"/>
              <a:t>2009-11-09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6EAB3-76F7-4E92-8E8F-0099DF748AE8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333959-7F36-473F-84DE-F312976833D8}" type="datetimeFigureOut">
              <a:rPr lang="ko-KR" altLang="en-US" smtClean="0"/>
              <a:t>2009-11-09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C6EAB3-76F7-4E92-8E8F-0099DF748AE8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 descr="사랑합니다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071818"/>
            <a:ext cx="3786182" cy="3786182"/>
          </a:xfrm>
          <a:prstGeom prst="rect">
            <a:avLst/>
          </a:prstGeom>
        </p:spPr>
      </p:pic>
      <p:pic>
        <p:nvPicPr>
          <p:cNvPr id="7" name="그림 6" descr="Untitled-1 copy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 descr="사랑합니다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071818"/>
            <a:ext cx="3786182" cy="3786182"/>
          </a:xfrm>
          <a:prstGeom prst="rect">
            <a:avLst/>
          </a:prstGeom>
        </p:spPr>
      </p:pic>
      <p:pic>
        <p:nvPicPr>
          <p:cNvPr id="4" name="그림 3" descr="Untitled-2 copy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 descr="사랑합니다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071818"/>
            <a:ext cx="3786182" cy="3786182"/>
          </a:xfrm>
          <a:prstGeom prst="rect">
            <a:avLst/>
          </a:prstGeom>
        </p:spPr>
      </p:pic>
      <p:pic>
        <p:nvPicPr>
          <p:cNvPr id="3" name="그림 2" descr="Untitled-3 copy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 descr="사랑합니다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071818"/>
            <a:ext cx="3786182" cy="3786182"/>
          </a:xfrm>
          <a:prstGeom prst="rect">
            <a:avLst/>
          </a:prstGeom>
        </p:spPr>
      </p:pic>
      <p:pic>
        <p:nvPicPr>
          <p:cNvPr id="3" name="그림 2" descr="Untitled-4 copy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0</Words>
  <Application>Microsoft Office PowerPoint</Application>
  <PresentationFormat>화면 슬라이드 쇼(4:3)</PresentationFormat>
  <Paragraphs>0</Paragraphs>
  <Slides>4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5" baseType="lpstr">
      <vt:lpstr>Office 테마</vt:lpstr>
      <vt:lpstr>슬라이드 1</vt:lpstr>
      <vt:lpstr>슬라이드 2</vt:lpstr>
      <vt:lpstr>슬라이드 3</vt:lpstr>
      <vt:lpstr>슬라이드 4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 kmcq</dc:creator>
  <cp:lastModifiedBy> kmcq</cp:lastModifiedBy>
  <cp:revision>1</cp:revision>
  <dcterms:created xsi:type="dcterms:W3CDTF">2009-11-10T01:56:27Z</dcterms:created>
  <dcterms:modified xsi:type="dcterms:W3CDTF">2009-11-10T02:34:29Z</dcterms:modified>
</cp:coreProperties>
</file>