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3959-7F36-473F-84DE-F312976833D8}" type="datetimeFigureOut">
              <a:rPr lang="ko-KR" altLang="en-US" smtClean="0"/>
              <a:t>2009-11-09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EAB3-76F7-4E92-8E8F-0099DF748AE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랑합니다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1818"/>
            <a:ext cx="3786182" cy="3786182"/>
          </a:xfrm>
          <a:prstGeom prst="rect">
            <a:avLst/>
          </a:prstGeom>
        </p:spPr>
      </p:pic>
      <p:pic>
        <p:nvPicPr>
          <p:cNvPr id="7" name="그림 6" descr="Untitled-1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랑합니다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1818"/>
            <a:ext cx="3786182" cy="3786182"/>
          </a:xfrm>
          <a:prstGeom prst="rect">
            <a:avLst/>
          </a:prstGeom>
        </p:spPr>
      </p:pic>
      <p:pic>
        <p:nvPicPr>
          <p:cNvPr id="4" name="그림 3" descr="Untitled-2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랑합니다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1818"/>
            <a:ext cx="3786182" cy="3786182"/>
          </a:xfrm>
          <a:prstGeom prst="rect">
            <a:avLst/>
          </a:prstGeom>
        </p:spPr>
      </p:pic>
      <p:pic>
        <p:nvPicPr>
          <p:cNvPr id="3" name="그림 2" descr="Untitled-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사랑합니다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1818"/>
            <a:ext cx="3786182" cy="3786182"/>
          </a:xfrm>
          <a:prstGeom prst="rect">
            <a:avLst/>
          </a:prstGeom>
        </p:spPr>
      </p:pic>
      <p:pic>
        <p:nvPicPr>
          <p:cNvPr id="3" name="그림 2" descr="Untitled-4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1</cp:revision>
  <dcterms:created xsi:type="dcterms:W3CDTF">2009-11-10T01:56:27Z</dcterms:created>
  <dcterms:modified xsi:type="dcterms:W3CDTF">2009-11-10T02:34:29Z</dcterms:modified>
</cp:coreProperties>
</file>