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6449-FF8F-4199-9AE2-7D552AE7FA8B}" type="datetimeFigureOut">
              <a:rPr lang="ko-KR" altLang="en-US" smtClean="0"/>
              <a:pPr/>
              <a:t>2009-10-28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23F3-D9CA-4379-B161-CF3DCE4E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14282" y="214290"/>
            <a:ext cx="24481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고난이 유익이라</a:t>
            </a:r>
            <a:endParaRPr lang="en-US" altLang="ko-KR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20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1/9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5" name="그림 1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1692431"/>
          </a:xfrm>
          <a:prstGeom prst="rect">
            <a:avLst/>
          </a:prstGeom>
        </p:spPr>
      </p:pic>
      <p:pic>
        <p:nvPicPr>
          <p:cNvPr id="16" name="그림 15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2012"/>
            <a:ext cx="9144000" cy="1296719"/>
          </a:xfrm>
          <a:prstGeom prst="rect">
            <a:avLst/>
          </a:prstGeom>
        </p:spPr>
      </p:pic>
      <p:pic>
        <p:nvPicPr>
          <p:cNvPr id="17" name="그림 16" descr="그림88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714752"/>
            <a:ext cx="3776027" cy="29311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43834" y="6286520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2/9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그림8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776027" cy="2931196"/>
          </a:xfrm>
          <a:prstGeom prst="rect">
            <a:avLst/>
          </a:prstGeom>
        </p:spPr>
      </p:pic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" y="500042"/>
            <a:ext cx="9144000" cy="1655904"/>
          </a:xfrm>
          <a:prstGeom prst="rect">
            <a:avLst/>
          </a:prstGeom>
        </p:spPr>
      </p:pic>
      <p:pic>
        <p:nvPicPr>
          <p:cNvPr id="12" name="그림 11" descr="그림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9144000" cy="17046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43834" y="6286520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/9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그림8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776027" cy="2931196"/>
          </a:xfrm>
          <a:prstGeom prst="rect">
            <a:avLst/>
          </a:prstGeom>
        </p:spPr>
      </p:pic>
      <p:pic>
        <p:nvPicPr>
          <p:cNvPr id="6" name="그림 5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1582849"/>
          </a:xfrm>
          <a:prstGeom prst="rect">
            <a:avLst/>
          </a:prstGeom>
        </p:spPr>
      </p:pic>
      <p:pic>
        <p:nvPicPr>
          <p:cNvPr id="8" name="그림 7" descr="그림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9005"/>
            <a:ext cx="9144000" cy="17228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43834" y="6286520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/9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그림8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776027" cy="2931196"/>
          </a:xfrm>
          <a:prstGeom prst="rect">
            <a:avLst/>
          </a:prstGeom>
        </p:spPr>
      </p:pic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1692431"/>
          </a:xfrm>
          <a:prstGeom prst="rect">
            <a:avLst/>
          </a:prstGeom>
        </p:spPr>
      </p:pic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3116"/>
            <a:ext cx="9144000" cy="1369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43834" y="6286520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/9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그림8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776027" cy="2931196"/>
          </a:xfrm>
          <a:prstGeom prst="rect">
            <a:avLst/>
          </a:prstGeom>
        </p:spPr>
      </p:pic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1582849"/>
          </a:xfrm>
          <a:prstGeom prst="rect">
            <a:avLst/>
          </a:prstGeom>
        </p:spPr>
      </p:pic>
      <p:pic>
        <p:nvPicPr>
          <p:cNvPr id="6" name="그림 5" descr="그림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9144000" cy="17046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43834" y="6286520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/9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그림8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776027" cy="2931196"/>
          </a:xfrm>
          <a:prstGeom prst="rect">
            <a:avLst/>
          </a:prstGeom>
        </p:spPr>
      </p:pic>
      <p:pic>
        <p:nvPicPr>
          <p:cNvPr id="4" name="그림 3" descr="그림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1509795"/>
          </a:xfrm>
          <a:prstGeom prst="rect">
            <a:avLst/>
          </a:prstGeom>
        </p:spPr>
      </p:pic>
      <p:pic>
        <p:nvPicPr>
          <p:cNvPr id="5" name="그림 4" descr="그림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1678"/>
            <a:ext cx="9144000" cy="1436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43834" y="6286520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7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/9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그림8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776027" cy="2931196"/>
          </a:xfrm>
          <a:prstGeom prst="rect">
            <a:avLst/>
          </a:prstGeom>
        </p:spPr>
      </p:pic>
      <p:pic>
        <p:nvPicPr>
          <p:cNvPr id="4" name="그림 3" descr="그림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1692431"/>
          </a:xfrm>
          <a:prstGeom prst="rect">
            <a:avLst/>
          </a:prstGeom>
        </p:spPr>
      </p:pic>
      <p:pic>
        <p:nvPicPr>
          <p:cNvPr id="5" name="그림 4" descr="그림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3719"/>
            <a:ext cx="9144000" cy="12967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43834" y="6286520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8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/9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그림8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776027" cy="2931196"/>
          </a:xfrm>
          <a:prstGeom prst="rect">
            <a:avLst/>
          </a:prstGeom>
        </p:spPr>
      </p:pic>
      <p:pic>
        <p:nvPicPr>
          <p:cNvPr id="4" name="그림 3" descr="그림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1436740"/>
          </a:xfrm>
          <a:prstGeom prst="rect">
            <a:avLst/>
          </a:prstGeom>
        </p:spPr>
      </p:pic>
      <p:pic>
        <p:nvPicPr>
          <p:cNvPr id="5" name="그림 4" descr="그림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802"/>
            <a:ext cx="9144000" cy="17046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43834" y="6286520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9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/9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그림8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776027" cy="2931196"/>
          </a:xfrm>
          <a:prstGeom prst="rect">
            <a:avLst/>
          </a:prstGeom>
        </p:spPr>
      </p:pic>
      <p:pic>
        <p:nvPicPr>
          <p:cNvPr id="4" name="그림 3" descr="그림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1509795"/>
          </a:xfrm>
          <a:prstGeom prst="rect">
            <a:avLst/>
          </a:prstGeom>
        </p:spPr>
      </p:pic>
      <p:pic>
        <p:nvPicPr>
          <p:cNvPr id="5" name="그림 4" descr="그림9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5972"/>
            <a:ext cx="9144000" cy="1655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</Words>
  <Application>Microsoft Office PowerPoint</Application>
  <PresentationFormat>화면 슬라이드 쇼(4:3)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韓國人</dc:creator>
  <cp:lastModifiedBy>韓國人</cp:lastModifiedBy>
  <cp:revision>6</cp:revision>
  <dcterms:created xsi:type="dcterms:W3CDTF">2009-10-28T06:56:34Z</dcterms:created>
  <dcterms:modified xsi:type="dcterms:W3CDTF">2009-10-28T07:46:36Z</dcterms:modified>
</cp:coreProperties>
</file>