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6449-FF8F-4199-9AE2-7D552AE7FA8B}" type="datetimeFigureOut">
              <a:rPr lang="ko-KR" altLang="en-US" smtClean="0"/>
              <a:pPr/>
              <a:t>2009-10-28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223F3-D9CA-4379-B161-CF3DCE4EB8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6449-FF8F-4199-9AE2-7D552AE7FA8B}" type="datetimeFigureOut">
              <a:rPr lang="ko-KR" altLang="en-US" smtClean="0"/>
              <a:pPr/>
              <a:t>2009-10-28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223F3-D9CA-4379-B161-CF3DCE4EB8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6449-FF8F-4199-9AE2-7D552AE7FA8B}" type="datetimeFigureOut">
              <a:rPr lang="ko-KR" altLang="en-US" smtClean="0"/>
              <a:pPr/>
              <a:t>2009-10-28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223F3-D9CA-4379-B161-CF3DCE4EB8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6449-FF8F-4199-9AE2-7D552AE7FA8B}" type="datetimeFigureOut">
              <a:rPr lang="ko-KR" altLang="en-US" smtClean="0"/>
              <a:pPr/>
              <a:t>2009-10-28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223F3-D9CA-4379-B161-CF3DCE4EB8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6449-FF8F-4199-9AE2-7D552AE7FA8B}" type="datetimeFigureOut">
              <a:rPr lang="ko-KR" altLang="en-US" smtClean="0"/>
              <a:pPr/>
              <a:t>2009-10-28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223F3-D9CA-4379-B161-CF3DCE4EB8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6449-FF8F-4199-9AE2-7D552AE7FA8B}" type="datetimeFigureOut">
              <a:rPr lang="ko-KR" altLang="en-US" smtClean="0"/>
              <a:pPr/>
              <a:t>2009-10-28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223F3-D9CA-4379-B161-CF3DCE4EB8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6449-FF8F-4199-9AE2-7D552AE7FA8B}" type="datetimeFigureOut">
              <a:rPr lang="ko-KR" altLang="en-US" smtClean="0"/>
              <a:pPr/>
              <a:t>2009-10-28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223F3-D9CA-4379-B161-CF3DCE4EB8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6449-FF8F-4199-9AE2-7D552AE7FA8B}" type="datetimeFigureOut">
              <a:rPr lang="ko-KR" altLang="en-US" smtClean="0"/>
              <a:pPr/>
              <a:t>2009-10-28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223F3-D9CA-4379-B161-CF3DCE4EB8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6449-FF8F-4199-9AE2-7D552AE7FA8B}" type="datetimeFigureOut">
              <a:rPr lang="ko-KR" altLang="en-US" smtClean="0"/>
              <a:pPr/>
              <a:t>2009-10-28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223F3-D9CA-4379-B161-CF3DCE4EB8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6449-FF8F-4199-9AE2-7D552AE7FA8B}" type="datetimeFigureOut">
              <a:rPr lang="ko-KR" altLang="en-US" smtClean="0"/>
              <a:pPr/>
              <a:t>2009-10-28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223F3-D9CA-4379-B161-CF3DCE4EB8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6449-FF8F-4199-9AE2-7D552AE7FA8B}" type="datetimeFigureOut">
              <a:rPr lang="ko-KR" altLang="en-US" smtClean="0"/>
              <a:pPr/>
              <a:t>2009-10-28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223F3-D9CA-4379-B161-CF3DCE4EB8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96449-FF8F-4199-9AE2-7D552AE7FA8B}" type="datetimeFigureOut">
              <a:rPr lang="ko-KR" altLang="en-US" smtClean="0"/>
              <a:pPr/>
              <a:t>2009-10-28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223F3-D9CA-4379-B161-CF3DCE4EB8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그룹 9"/>
          <p:cNvGrpSpPr/>
          <p:nvPr/>
        </p:nvGrpSpPr>
        <p:grpSpPr>
          <a:xfrm>
            <a:off x="91810" y="785794"/>
            <a:ext cx="8960380" cy="5234504"/>
            <a:chOff x="91810" y="993849"/>
            <a:chExt cx="8960380" cy="5234504"/>
          </a:xfrm>
        </p:grpSpPr>
        <p:pic>
          <p:nvPicPr>
            <p:cNvPr id="6" name="그림 5" descr="그림1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1810" y="993849"/>
              <a:ext cx="8960380" cy="4870302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642910" y="2071678"/>
              <a:ext cx="814393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en-US" altLang="ko-KR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1.</a:t>
              </a:r>
              <a:r>
                <a:rPr lang="ko-KR" altLang="en-US" sz="3200" b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네짐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  이  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무 </a:t>
              </a:r>
              <a:r>
                <a:rPr lang="ko-KR" altLang="en-US" sz="3200" b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겁고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  </a:t>
              </a:r>
              <a:r>
                <a:rPr lang="ko-KR" altLang="en-US" sz="3200" b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힘이드냐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 </a:t>
              </a:r>
              <a:r>
                <a:rPr lang="ko-KR" altLang="en-US" sz="16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</a:t>
              </a:r>
              <a:r>
                <a:rPr lang="ko-KR" altLang="en-US" sz="3200" b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주를보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 라</a:t>
              </a:r>
              <a:endParaRPr lang="ko-KR" alt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71472" y="3786190"/>
              <a:ext cx="8286808" cy="584775"/>
            </a:xfrm>
            <a:prstGeom prst="rect">
              <a:avLst/>
            </a:prstGeom>
            <a:noFill/>
            <a:effectLst>
              <a:outerShdw blurRad="952500" dist="457200" dir="6840000" sx="96000" sy="96000" algn="ctr" rotWithShape="0">
                <a:schemeClr val="tx2">
                  <a:lumMod val="40000"/>
                  <a:lumOff val="60000"/>
                  <a:alpha val="65000"/>
                </a:schemeClr>
              </a:outerShdw>
            </a:effectLst>
          </p:spPr>
          <p:txBody>
            <a:bodyPr wrap="squar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 고난  이  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유익이  </a:t>
              </a:r>
              <a:r>
                <a:rPr lang="ko-KR" altLang="en-US" sz="16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라   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주님</a:t>
              </a:r>
              <a:r>
                <a:rPr lang="en-US" altLang="ko-KR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-</a:t>
              </a:r>
              <a:r>
                <a:rPr lang="ko-KR" altLang="en-US" sz="3200" b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말씀하시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 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네</a:t>
              </a:r>
              <a:endParaRPr lang="ko-KR" alt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42910" y="5643578"/>
              <a:ext cx="8286808" cy="584775"/>
            </a:xfrm>
            <a:prstGeom prst="rect">
              <a:avLst/>
            </a:prstGeom>
            <a:noFill/>
            <a:effectLst>
              <a:outerShdw blurRad="952500" dist="457200" dir="6840000" sx="96000" sy="96000" algn="ctr" rotWithShape="0">
                <a:schemeClr val="tx2">
                  <a:lumMod val="40000"/>
                  <a:lumOff val="60000"/>
                  <a:alpha val="65000"/>
                </a:schemeClr>
              </a:outerShdw>
            </a:effectLst>
          </p:spPr>
          <p:txBody>
            <a:bodyPr wrap="squar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   </a:t>
              </a:r>
              <a:r>
                <a:rPr lang="ko-KR" altLang="en-US" sz="3200" b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나의가는그길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 은       </a:t>
              </a:r>
              <a:r>
                <a:rPr lang="ko-KR" altLang="en-US" sz="3200" b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오직주가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아나   </a:t>
              </a:r>
              <a:r>
                <a:rPr lang="ko-KR" altLang="en-US" sz="3200" b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니</a:t>
              </a:r>
              <a:endParaRPr lang="ko-KR" alt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endParaRPr>
            </a:p>
          </p:txBody>
        </p:sp>
      </p:grpSp>
      <p:sp>
        <p:nvSpPr>
          <p:cNvPr id="11" name="직사각형 10"/>
          <p:cNvSpPr/>
          <p:nvPr/>
        </p:nvSpPr>
        <p:spPr>
          <a:xfrm>
            <a:off x="214282" y="214290"/>
            <a:ext cx="244810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400" b="1" cap="none" spc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고난이 유익이라</a:t>
            </a:r>
            <a:endParaRPr lang="en-US" altLang="ko-KR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43768" y="6286520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1/6 : </a:t>
            </a:r>
            <a:r>
              <a:rPr lang="en-US" altLang="ko-KR" smtClean="0">
                <a:latin typeface="HY울릉도M" pitchFamily="18" charset="-127"/>
                <a:ea typeface="HY울릉도M" pitchFamily="18" charset="-127"/>
              </a:rPr>
              <a:t>1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-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전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/>
        </p:nvGrpSpPr>
        <p:grpSpPr>
          <a:xfrm>
            <a:off x="91810" y="714356"/>
            <a:ext cx="8960380" cy="5257806"/>
            <a:chOff x="91810" y="957276"/>
            <a:chExt cx="8960380" cy="5257806"/>
          </a:xfrm>
        </p:grpSpPr>
        <p:pic>
          <p:nvPicPr>
            <p:cNvPr id="2" name="그림 1" descr="그림2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1810" y="957276"/>
              <a:ext cx="8960380" cy="4943448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642910" y="2058407"/>
              <a:ext cx="835824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  </a:t>
              </a:r>
              <a:r>
                <a:rPr lang="ko-KR" altLang="en-US" sz="3200" b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나를단련하신후에는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  </a:t>
              </a:r>
              <a:r>
                <a:rPr lang="ko-KR" altLang="en-US" sz="14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</a:t>
              </a:r>
              <a:r>
                <a:rPr lang="ko-KR" altLang="en-US" sz="3200" b="1" spc="-150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내가정금같이나오리</a:t>
              </a:r>
              <a:endParaRPr lang="ko-KR" altLang="en-US" sz="3200" b="1" spc="-15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571472" y="3772919"/>
              <a:ext cx="8286808" cy="584775"/>
            </a:xfrm>
            <a:prstGeom prst="rect">
              <a:avLst/>
            </a:prstGeom>
            <a:noFill/>
            <a:effectLst>
              <a:outerShdw blurRad="952500" dist="457200" dir="6840000" sx="96000" sy="96000" algn="ctr" rotWithShape="0">
                <a:schemeClr val="tx2">
                  <a:lumMod val="40000"/>
                  <a:lumOff val="60000"/>
                  <a:alpha val="65000"/>
                </a:schemeClr>
              </a:outerShdw>
            </a:effectLst>
          </p:spPr>
          <p:txBody>
            <a:bodyPr wrap="squar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 오늘   의 아픔   은 내일   </a:t>
              </a:r>
              <a:r>
                <a:rPr lang="ko-KR" altLang="en-US" sz="11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의</a:t>
              </a:r>
              <a:r>
                <a:rPr lang="en-US" altLang="ko-KR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- 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소망이 </a:t>
              </a:r>
              <a:r>
                <a:rPr lang="ko-KR" altLang="en-US" sz="3200" b="1" spc="30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 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요</a:t>
              </a:r>
              <a:endParaRPr lang="ko-KR" alt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42910" y="5630307"/>
              <a:ext cx="8286808" cy="584775"/>
            </a:xfrm>
            <a:prstGeom prst="rect">
              <a:avLst/>
            </a:prstGeom>
            <a:noFill/>
            <a:effectLst>
              <a:outerShdw blurRad="952500" dist="457200" dir="6840000" sx="96000" sy="96000" algn="ctr" rotWithShape="0">
                <a:schemeClr val="tx2">
                  <a:lumMod val="40000"/>
                  <a:lumOff val="60000"/>
                  <a:alpha val="65000"/>
                </a:schemeClr>
              </a:outerShdw>
            </a:effectLst>
          </p:spPr>
          <p:txBody>
            <a:bodyPr wrap="squar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쓰라  린</a:t>
              </a:r>
              <a:r>
                <a:rPr lang="en-US" altLang="ko-KR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- </a:t>
              </a:r>
              <a:r>
                <a:rPr lang="ko-KR" altLang="en-US" sz="3200" b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아픔뒤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 에 축복  이</a:t>
              </a:r>
              <a:r>
                <a:rPr lang="en-US" altLang="ko-KR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-   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있다  네</a:t>
              </a:r>
              <a:endParaRPr lang="ko-KR" alt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7143768" y="6286520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HY울릉도M" pitchFamily="18" charset="-127"/>
                <a:ea typeface="HY울릉도M" pitchFamily="18" charset="-127"/>
              </a:rPr>
              <a:t>2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/6 : 1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-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후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9"/>
          <p:cNvGrpSpPr/>
          <p:nvPr/>
        </p:nvGrpSpPr>
        <p:grpSpPr>
          <a:xfrm>
            <a:off x="91810" y="785794"/>
            <a:ext cx="8960380" cy="5234504"/>
            <a:chOff x="91810" y="993849"/>
            <a:chExt cx="8960380" cy="5234504"/>
          </a:xfrm>
        </p:grpSpPr>
        <p:pic>
          <p:nvPicPr>
            <p:cNvPr id="6" name="그림 5" descr="그림1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1810" y="993849"/>
              <a:ext cx="8960380" cy="4870302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642910" y="2071678"/>
              <a:ext cx="814393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en-US" altLang="ko-KR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2.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고난  은    인생의   </a:t>
              </a:r>
              <a:r>
                <a:rPr lang="ko-KR" altLang="en-US" sz="3200" b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참의미를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 알 </a:t>
              </a:r>
              <a:r>
                <a:rPr lang="ko-KR" altLang="en-US" sz="3200" b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게하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 고</a:t>
              </a:r>
              <a:endParaRPr lang="ko-KR" alt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71472" y="3786190"/>
              <a:ext cx="8286808" cy="584775"/>
            </a:xfrm>
            <a:prstGeom prst="rect">
              <a:avLst/>
            </a:prstGeom>
            <a:noFill/>
            <a:effectLst>
              <a:outerShdw blurRad="952500" dist="457200" dir="6840000" sx="96000" sy="96000" algn="ctr" rotWithShape="0">
                <a:schemeClr val="tx2">
                  <a:lumMod val="40000"/>
                  <a:lumOff val="60000"/>
                  <a:alpha val="65000"/>
                </a:schemeClr>
              </a:outerShdw>
            </a:effectLst>
          </p:spPr>
          <p:txBody>
            <a:bodyPr wrap="squar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 예수  님   </a:t>
              </a:r>
              <a:r>
                <a:rPr lang="ko-KR" altLang="en-US" sz="3200" b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한분으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 </a:t>
              </a:r>
              <a:r>
                <a:rPr lang="ko-KR" altLang="en-US" sz="3200" b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로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   만족</a:t>
              </a:r>
              <a:r>
                <a:rPr lang="en-US" altLang="ko-KR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-</a:t>
              </a:r>
              <a:r>
                <a:rPr lang="ko-KR" altLang="en-US" sz="3200" b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할수있어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 요</a:t>
              </a:r>
              <a:endParaRPr lang="ko-KR" alt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42910" y="5643578"/>
              <a:ext cx="8286808" cy="584775"/>
            </a:xfrm>
            <a:prstGeom prst="rect">
              <a:avLst/>
            </a:prstGeom>
            <a:noFill/>
            <a:effectLst>
              <a:outerShdw blurRad="952500" dist="457200" dir="6840000" sx="96000" sy="96000" algn="ctr" rotWithShape="0">
                <a:schemeClr val="tx2">
                  <a:lumMod val="40000"/>
                  <a:lumOff val="60000"/>
                  <a:alpha val="65000"/>
                </a:schemeClr>
              </a:outerShdw>
            </a:effectLst>
          </p:spPr>
          <p:txBody>
            <a:bodyPr wrap="squar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   </a:t>
              </a:r>
              <a:r>
                <a:rPr lang="ko-KR" altLang="en-US" sz="3200" b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나의가는그길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 은       </a:t>
              </a:r>
              <a:r>
                <a:rPr lang="ko-KR" altLang="en-US" sz="3200" b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오직주가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아나   </a:t>
              </a:r>
              <a:r>
                <a:rPr lang="ko-KR" altLang="en-US" sz="3200" b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니</a:t>
              </a:r>
              <a:endParaRPr lang="ko-KR" alt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7143768" y="6286520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HY울릉도M" pitchFamily="18" charset="-127"/>
                <a:ea typeface="HY울릉도M" pitchFamily="18" charset="-127"/>
              </a:rPr>
              <a:t>3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/6 : 2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-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전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/>
        </p:nvGrpSpPr>
        <p:grpSpPr>
          <a:xfrm>
            <a:off x="91810" y="714356"/>
            <a:ext cx="8960380" cy="5257806"/>
            <a:chOff x="91810" y="957276"/>
            <a:chExt cx="8960380" cy="5257806"/>
          </a:xfrm>
        </p:grpSpPr>
        <p:pic>
          <p:nvPicPr>
            <p:cNvPr id="2" name="그림 1" descr="그림2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1810" y="957276"/>
              <a:ext cx="8960380" cy="4943448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642910" y="2058407"/>
              <a:ext cx="835824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  </a:t>
              </a:r>
              <a:r>
                <a:rPr lang="ko-KR" altLang="en-US" sz="3200" b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나를단련하신후에는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  </a:t>
              </a:r>
              <a:r>
                <a:rPr lang="ko-KR" altLang="en-US" sz="14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</a:t>
              </a:r>
              <a:r>
                <a:rPr lang="ko-KR" altLang="en-US" sz="3200" b="1" spc="-150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내가정금같이나오리</a:t>
              </a:r>
              <a:endParaRPr lang="ko-KR" altLang="en-US" sz="3200" b="1" spc="-15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571472" y="3772919"/>
              <a:ext cx="8286808" cy="584775"/>
            </a:xfrm>
            <a:prstGeom prst="rect">
              <a:avLst/>
            </a:prstGeom>
            <a:noFill/>
            <a:effectLst>
              <a:outerShdw blurRad="952500" dist="457200" dir="6840000" sx="96000" sy="96000" algn="ctr" rotWithShape="0">
                <a:schemeClr val="tx2">
                  <a:lumMod val="40000"/>
                  <a:lumOff val="60000"/>
                  <a:alpha val="65000"/>
                </a:schemeClr>
              </a:outerShdw>
            </a:effectLst>
          </p:spPr>
          <p:txBody>
            <a:bodyPr wrap="squar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 고난   이 </a:t>
              </a:r>
              <a:r>
                <a:rPr lang="ko-KR" altLang="en-US" sz="3200" b="1" spc="30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크면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  은 </a:t>
              </a:r>
              <a:r>
                <a:rPr lang="ko-KR" altLang="en-US" sz="3200" b="1" spc="30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영광  도</a:t>
              </a:r>
              <a:r>
                <a:rPr lang="en-US" altLang="ko-KR" sz="3200" b="1" spc="30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-</a:t>
              </a:r>
              <a:r>
                <a:rPr lang="ko-KR" altLang="en-US" sz="3200" b="1" spc="300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크</a:t>
              </a:r>
              <a:r>
                <a:rPr lang="en-US" altLang="ko-KR" sz="3200" b="1" spc="30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-</a:t>
              </a:r>
              <a:r>
                <a:rPr lang="ko-KR" altLang="en-US" sz="3200" b="1" spc="30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는  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법</a:t>
              </a:r>
              <a:endParaRPr lang="ko-KR" alt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42910" y="5630307"/>
              <a:ext cx="8286808" cy="584775"/>
            </a:xfrm>
            <a:prstGeom prst="rect">
              <a:avLst/>
            </a:prstGeom>
            <a:noFill/>
            <a:effectLst>
              <a:outerShdw blurRad="952500" dist="457200" dir="6840000" sx="96000" sy="96000" algn="ctr" rotWithShape="0">
                <a:schemeClr val="tx2">
                  <a:lumMod val="40000"/>
                  <a:lumOff val="60000"/>
                  <a:alpha val="65000"/>
                </a:schemeClr>
              </a:outerShdw>
            </a:effectLst>
          </p:spPr>
          <p:txBody>
            <a:bodyPr wrap="squar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</a:t>
              </a:r>
              <a:r>
                <a:rPr lang="ko-KR" altLang="en-US" sz="16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장차  </a:t>
              </a:r>
              <a:r>
                <a:rPr lang="ko-KR" altLang="en-US" sz="3200" b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받을영</a:t>
              </a:r>
              <a:r>
                <a:rPr lang="en-US" altLang="ko-KR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-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광  과 비교  </a:t>
              </a:r>
              <a:r>
                <a:rPr lang="ko-KR" altLang="en-US" sz="16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</a:t>
              </a:r>
              <a:r>
                <a:rPr lang="ko-KR" altLang="en-US" sz="3200" b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할수</a:t>
              </a:r>
              <a:r>
                <a:rPr lang="en-US" altLang="ko-KR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-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없다  네</a:t>
              </a:r>
              <a:endParaRPr lang="ko-KR" alt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7143768" y="6286520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HY울릉도M" pitchFamily="18" charset="-127"/>
                <a:ea typeface="HY울릉도M" pitchFamily="18" charset="-127"/>
              </a:rPr>
              <a:t>4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/6 : </a:t>
            </a:r>
            <a:r>
              <a:rPr lang="en-US" altLang="ko-KR" dirty="0">
                <a:latin typeface="HY울릉도M" pitchFamily="18" charset="-127"/>
                <a:ea typeface="HY울릉도M" pitchFamily="18" charset="-127"/>
              </a:rPr>
              <a:t>2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-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후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9"/>
          <p:cNvGrpSpPr/>
          <p:nvPr/>
        </p:nvGrpSpPr>
        <p:grpSpPr>
          <a:xfrm>
            <a:off x="91810" y="785794"/>
            <a:ext cx="8960380" cy="5234504"/>
            <a:chOff x="91810" y="993849"/>
            <a:chExt cx="8960380" cy="5234504"/>
          </a:xfrm>
        </p:grpSpPr>
        <p:pic>
          <p:nvPicPr>
            <p:cNvPr id="6" name="그림 5" descr="그림1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1810" y="993849"/>
              <a:ext cx="8960380" cy="4870302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642910" y="2071678"/>
              <a:ext cx="814393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en-US" altLang="ko-KR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3.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고난  은   </a:t>
              </a:r>
              <a:r>
                <a:rPr lang="ko-KR" altLang="en-US" sz="3200" b="1" spc="60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십자가 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보배이며   </a:t>
              </a:r>
              <a:r>
                <a:rPr lang="ko-KR" altLang="en-US" sz="16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능력이  라</a:t>
              </a:r>
              <a:endParaRPr lang="ko-KR" alt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71472" y="3786190"/>
              <a:ext cx="8286808" cy="584775"/>
            </a:xfrm>
            <a:prstGeom prst="rect">
              <a:avLst/>
            </a:prstGeom>
            <a:noFill/>
            <a:effectLst>
              <a:outerShdw blurRad="952500" dist="457200" dir="6840000" sx="96000" sy="96000" algn="ctr" rotWithShape="0">
                <a:schemeClr val="tx2">
                  <a:lumMod val="40000"/>
                  <a:lumOff val="60000"/>
                  <a:alpha val="65000"/>
                </a:schemeClr>
              </a:outerShdw>
            </a:effectLst>
          </p:spPr>
          <p:txBody>
            <a:bodyPr wrap="squar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 주님  을   따르는  </a:t>
              </a:r>
              <a:r>
                <a:rPr lang="ko-KR" altLang="en-US" sz="16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자   </a:t>
              </a:r>
              <a:r>
                <a:rPr lang="ko-KR" altLang="en-US" sz="3200" b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십자가져야만하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 리</a:t>
              </a:r>
              <a:endParaRPr lang="ko-KR" alt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42910" y="5643578"/>
              <a:ext cx="8286808" cy="584775"/>
            </a:xfrm>
            <a:prstGeom prst="rect">
              <a:avLst/>
            </a:prstGeom>
            <a:noFill/>
            <a:effectLst>
              <a:outerShdw blurRad="952500" dist="457200" dir="6840000" sx="96000" sy="96000" algn="ctr" rotWithShape="0">
                <a:schemeClr val="tx2">
                  <a:lumMod val="40000"/>
                  <a:lumOff val="60000"/>
                  <a:alpha val="65000"/>
                </a:schemeClr>
              </a:outerShdw>
            </a:effectLst>
          </p:spPr>
          <p:txBody>
            <a:bodyPr wrap="squar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   </a:t>
              </a:r>
              <a:r>
                <a:rPr lang="ko-KR" altLang="en-US" sz="3200" b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나의가는그길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 은       </a:t>
              </a:r>
              <a:r>
                <a:rPr lang="ko-KR" altLang="en-US" sz="3200" b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오직주가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아나   </a:t>
              </a:r>
              <a:r>
                <a:rPr lang="ko-KR" altLang="en-US" sz="3200" b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니</a:t>
              </a:r>
              <a:endParaRPr lang="ko-KR" alt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7143768" y="6286520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HY울릉도M" pitchFamily="18" charset="-127"/>
                <a:ea typeface="HY울릉도M" pitchFamily="18" charset="-127"/>
              </a:rPr>
              <a:t>5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/6 : 3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-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전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/>
        </p:nvGrpSpPr>
        <p:grpSpPr>
          <a:xfrm>
            <a:off x="91810" y="714356"/>
            <a:ext cx="8960380" cy="5257806"/>
            <a:chOff x="91810" y="957276"/>
            <a:chExt cx="8960380" cy="5257806"/>
          </a:xfrm>
        </p:grpSpPr>
        <p:pic>
          <p:nvPicPr>
            <p:cNvPr id="2" name="그림 1" descr="그림2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1810" y="957276"/>
              <a:ext cx="8960380" cy="4943448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642910" y="2058407"/>
              <a:ext cx="835824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  </a:t>
              </a:r>
              <a:r>
                <a:rPr lang="ko-KR" altLang="en-US" sz="3200" b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나를단련하신후에는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  </a:t>
              </a:r>
              <a:r>
                <a:rPr lang="ko-KR" altLang="en-US" sz="14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</a:t>
              </a:r>
              <a:r>
                <a:rPr lang="ko-KR" altLang="en-US" sz="3200" b="1" spc="-150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내가정금같이나오리</a:t>
              </a:r>
              <a:endParaRPr lang="ko-KR" altLang="en-US" sz="3200" b="1" spc="-15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571472" y="3772919"/>
              <a:ext cx="8286808" cy="584775"/>
            </a:xfrm>
            <a:prstGeom prst="rect">
              <a:avLst/>
            </a:prstGeom>
            <a:noFill/>
            <a:effectLst>
              <a:outerShdw blurRad="952500" dist="457200" dir="6840000" sx="96000" sy="96000" algn="ctr" rotWithShape="0">
                <a:schemeClr val="tx2">
                  <a:lumMod val="40000"/>
                  <a:lumOff val="60000"/>
                  <a:alpha val="65000"/>
                </a:schemeClr>
              </a:outerShdw>
            </a:effectLst>
          </p:spPr>
          <p:txBody>
            <a:bodyPr wrap="squar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 좁은   길 </a:t>
              </a:r>
              <a:r>
                <a:rPr lang="ko-KR" altLang="en-US" sz="16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가는   자 생명   길</a:t>
              </a:r>
              <a:r>
                <a:rPr lang="en-US" altLang="ko-KR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- 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영광의   길</a:t>
              </a:r>
              <a:endParaRPr lang="ko-KR" alt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42910" y="5630307"/>
              <a:ext cx="8286808" cy="584775"/>
            </a:xfrm>
            <a:prstGeom prst="rect">
              <a:avLst/>
            </a:prstGeom>
            <a:noFill/>
            <a:effectLst>
              <a:outerShdw blurRad="952500" dist="457200" dir="6840000" sx="96000" sy="96000" algn="ctr" rotWithShape="0">
                <a:schemeClr val="tx2">
                  <a:lumMod val="40000"/>
                  <a:lumOff val="60000"/>
                  <a:alpha val="65000"/>
                </a:schemeClr>
              </a:outerShdw>
            </a:effectLst>
          </p:spPr>
          <p:txBody>
            <a:bodyPr wrap="squar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</a:t>
              </a:r>
              <a:r>
                <a:rPr lang="ko-KR" altLang="en-US" sz="3200" b="1" spc="60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십자 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가</a:t>
              </a:r>
              <a:r>
                <a:rPr lang="en-US" altLang="ko-KR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-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진</a:t>
              </a:r>
              <a:r>
                <a:rPr lang="en-US" altLang="ko-KR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-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후  에 면류   관</a:t>
              </a:r>
              <a:r>
                <a:rPr lang="en-US" altLang="ko-KR" sz="3200" b="1" spc="60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- </a:t>
              </a:r>
              <a:r>
                <a:rPr lang="en-US" altLang="ko-KR" sz="1600" b="1" spc="60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</a:t>
              </a:r>
              <a:r>
                <a:rPr lang="ko-KR" altLang="en-US" sz="3200" b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있으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  </a:t>
              </a:r>
              <a:r>
                <a:rPr lang="ko-KR" altLang="en-US" sz="3200" b="1" spc="60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HY울릉도M" pitchFamily="18" charset="-127"/>
                  <a:ea typeface="HY울릉도M" pitchFamily="18" charset="-127"/>
                </a:rPr>
                <a:t>리</a:t>
              </a:r>
              <a:endParaRPr lang="ko-KR" altLang="en-US" sz="3200" b="1" spc="6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7143768" y="6286520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HY울릉도M" pitchFamily="18" charset="-127"/>
                <a:ea typeface="HY울릉도M" pitchFamily="18" charset="-127"/>
              </a:rPr>
              <a:t>6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/6 : 3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-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후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183</Words>
  <Application>Microsoft Office PowerPoint</Application>
  <PresentationFormat>화면 슬라이드 쇼(4:3)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KOREA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韓國人</dc:creator>
  <cp:lastModifiedBy>韓國人</cp:lastModifiedBy>
  <cp:revision>4</cp:revision>
  <dcterms:created xsi:type="dcterms:W3CDTF">2009-10-28T06:56:34Z</dcterms:created>
  <dcterms:modified xsi:type="dcterms:W3CDTF">2009-10-28T07:29:37Z</dcterms:modified>
</cp:coreProperties>
</file>