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4D4A7-E19E-4227-8F09-B17161439747}" type="datetimeFigureOut">
              <a:rPr lang="ko-KR" altLang="en-US" smtClean="0"/>
              <a:t>2010-08-04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383D-F126-434C-9753-5254A90B2E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adonai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adonai</dc:creator>
  <cp:lastModifiedBy>adonai</cp:lastModifiedBy>
  <cp:revision>1</cp:revision>
  <dcterms:created xsi:type="dcterms:W3CDTF">2010-08-04T09:30:15Z</dcterms:created>
  <dcterms:modified xsi:type="dcterms:W3CDTF">2010-08-04T09:31:28Z</dcterms:modified>
</cp:coreProperties>
</file>