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D4DA-3780-4F68-AE25-09B626058836}" type="datetimeFigureOut">
              <a:rPr lang="ko-KR" altLang="en-US" smtClean="0"/>
              <a:t>2011-04-11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7126D-A621-4054-8663-0D08538979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D4DA-3780-4F68-AE25-09B626058836}" type="datetimeFigureOut">
              <a:rPr lang="ko-KR" altLang="en-US" smtClean="0"/>
              <a:t>2011-04-11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7126D-A621-4054-8663-0D08538979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D4DA-3780-4F68-AE25-09B626058836}" type="datetimeFigureOut">
              <a:rPr lang="ko-KR" altLang="en-US" smtClean="0"/>
              <a:t>2011-04-11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7126D-A621-4054-8663-0D08538979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D4DA-3780-4F68-AE25-09B626058836}" type="datetimeFigureOut">
              <a:rPr lang="ko-KR" altLang="en-US" smtClean="0"/>
              <a:t>2011-04-11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7126D-A621-4054-8663-0D08538979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D4DA-3780-4F68-AE25-09B626058836}" type="datetimeFigureOut">
              <a:rPr lang="ko-KR" altLang="en-US" smtClean="0"/>
              <a:t>2011-04-11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7126D-A621-4054-8663-0D08538979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D4DA-3780-4F68-AE25-09B626058836}" type="datetimeFigureOut">
              <a:rPr lang="ko-KR" altLang="en-US" smtClean="0"/>
              <a:t>2011-04-11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7126D-A621-4054-8663-0D08538979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D4DA-3780-4F68-AE25-09B626058836}" type="datetimeFigureOut">
              <a:rPr lang="ko-KR" altLang="en-US" smtClean="0"/>
              <a:t>2011-04-11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7126D-A621-4054-8663-0D08538979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D4DA-3780-4F68-AE25-09B626058836}" type="datetimeFigureOut">
              <a:rPr lang="ko-KR" altLang="en-US" smtClean="0"/>
              <a:t>2011-04-11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7126D-A621-4054-8663-0D08538979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D4DA-3780-4F68-AE25-09B626058836}" type="datetimeFigureOut">
              <a:rPr lang="ko-KR" altLang="en-US" smtClean="0"/>
              <a:t>2011-04-11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7126D-A621-4054-8663-0D08538979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D4DA-3780-4F68-AE25-09B626058836}" type="datetimeFigureOut">
              <a:rPr lang="ko-KR" altLang="en-US" smtClean="0"/>
              <a:t>2011-04-11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7126D-A621-4054-8663-0D08538979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4D4DA-3780-4F68-AE25-09B626058836}" type="datetimeFigureOut">
              <a:rPr lang="ko-KR" altLang="en-US" smtClean="0"/>
              <a:t>2011-04-11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7126D-A621-4054-8663-0D08538979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4D4DA-3780-4F68-AE25-09B626058836}" type="datetimeFigureOut">
              <a:rPr lang="ko-KR" altLang="en-US" smtClean="0"/>
              <a:t>2011-04-11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7126D-A621-4054-8663-0D08538979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85MSL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송혁</dc:creator>
  <cp:lastModifiedBy>송혁</cp:lastModifiedBy>
  <cp:revision>1</cp:revision>
  <dcterms:created xsi:type="dcterms:W3CDTF">2011-04-11T14:20:01Z</dcterms:created>
  <dcterms:modified xsi:type="dcterms:W3CDTF">2011-04-11T14:20:47Z</dcterms:modified>
</cp:coreProperties>
</file>