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</a:t>
            </a:r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12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42844" y="5857892"/>
            <a:ext cx="9396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절</a:t>
            </a:r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-1</a:t>
            </a:r>
          </a:p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절</a:t>
            </a:r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-7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챠트체" pitchFamily="18" charset="-127"/>
              </a:rPr>
              <a:t> </a:t>
            </a:r>
            <a:endParaRPr lang="en-US" altLang="ko-KR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10262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경건 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42918"/>
            <a:ext cx="9143245" cy="3059939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858148" y="571480"/>
            <a:ext cx="6832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endParaRPr lang="en-US" altLang="ko-KR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42918"/>
            <a:ext cx="9143245" cy="31269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00042"/>
            <a:ext cx="9143245" cy="305993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60908"/>
            <a:ext cx="9143245" cy="30538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7232"/>
            <a:ext cx="9143245" cy="30538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71480"/>
            <a:ext cx="9143245" cy="29867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4356"/>
            <a:ext cx="9143245" cy="31269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00042"/>
            <a:ext cx="9143245" cy="30599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60908"/>
            <a:ext cx="9143245" cy="3053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8604"/>
            <a:ext cx="9143245" cy="298679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571480"/>
            <a:ext cx="6832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endParaRPr lang="en-US" altLang="ko-KR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865505"/>
            <a:ext cx="9143245" cy="3126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030083"/>
            <a:ext cx="9143245" cy="2797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Office PowerPoint</Application>
  <PresentationFormat>화면 슬라이드 쇼(4:3)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7</cp:revision>
  <dcterms:created xsi:type="dcterms:W3CDTF">2009-06-07T00:41:15Z</dcterms:created>
  <dcterms:modified xsi:type="dcterms:W3CDTF">2010-11-06T05:05:38Z</dcterms:modified>
</cp:coreProperties>
</file>