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7500958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</a:t>
            </a:r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12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142844" y="5857892"/>
            <a:ext cx="9396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챠트체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챠트체" pitchFamily="18" charset="-127"/>
              </a:rPr>
              <a:t>절</a:t>
            </a:r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챠트체" pitchFamily="18" charset="-127"/>
              </a:rPr>
              <a:t>-1</a:t>
            </a:r>
          </a:p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챠트체" pitchFamily="18" charset="-127"/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챠트체" pitchFamily="18" charset="-127"/>
              </a:rPr>
              <a:t>절</a:t>
            </a:r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챠트체" pitchFamily="18" charset="-127"/>
              </a:rPr>
              <a:t>-7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챠트체" pitchFamily="18" charset="-127"/>
              </a:rPr>
              <a:t> </a:t>
            </a:r>
            <a:endParaRPr lang="en-US" altLang="ko-KR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10262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경건 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8" name="그림 7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42918"/>
            <a:ext cx="9143245" cy="3059939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7858148" y="571480"/>
            <a:ext cx="68320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절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endParaRPr lang="en-US" altLang="ko-KR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42918"/>
            <a:ext cx="9143245" cy="312699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500042"/>
            <a:ext cx="9143245" cy="305993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60908"/>
            <a:ext cx="9143245" cy="30538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857232"/>
            <a:ext cx="9143245" cy="30538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571480"/>
            <a:ext cx="9143245" cy="298679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14356"/>
            <a:ext cx="9143245" cy="31269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500042"/>
            <a:ext cx="9143245" cy="305993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60908"/>
            <a:ext cx="9143245" cy="30538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8604"/>
            <a:ext cx="9143245" cy="2986793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571480"/>
            <a:ext cx="68320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절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endParaRPr lang="en-US" altLang="ko-KR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865505"/>
            <a:ext cx="9143245" cy="31269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2030083"/>
            <a:ext cx="9143245" cy="27978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</Words>
  <Application>Microsoft Office PowerPoint</Application>
  <PresentationFormat>화면 슬라이드 쇼(4:3)</PresentationFormat>
  <Paragraphs>3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2_Office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7</cp:revision>
  <dcterms:created xsi:type="dcterms:W3CDTF">2009-06-07T00:41:15Z</dcterms:created>
  <dcterms:modified xsi:type="dcterms:W3CDTF">2010-11-06T05:05:38Z</dcterms:modified>
</cp:coreProperties>
</file>