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C42A5-4CDD-46AE-82EF-DC0C208416A1}" type="datetimeFigureOut">
              <a:rPr lang="ko-KR" altLang="en-US" smtClean="0"/>
              <a:pPr/>
              <a:t>2009-09-17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6F70E-CB2E-4CAF-83A5-AF44646D69E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7358082" y="621508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1/8 : 1-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32" name="그림 3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668" y="142876"/>
            <a:ext cx="8315270" cy="35004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7358082" y="621508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2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/8 : 1-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3" name="그림 2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451" y="428604"/>
            <a:ext cx="8231401" cy="31432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7358082" y="621508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3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/8 : 2-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85" y="285728"/>
            <a:ext cx="8517319" cy="350046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7358082" y="621508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4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/8 : 2-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85728"/>
            <a:ext cx="8355731" cy="335758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7358082" y="621508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5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/8 : 3-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115" y="357166"/>
            <a:ext cx="8508727" cy="34119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7358082" y="621508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5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/8 : 3-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767" y="285728"/>
            <a:ext cx="8533513" cy="342902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7358082" y="621508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7/8 : 4-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646" y="1956937"/>
            <a:ext cx="7704708" cy="29441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7358082" y="621508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8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/8 : 4-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3" name="그림 2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77512"/>
            <a:ext cx="8572560" cy="319436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32</Words>
  <Application>Microsoft Office PowerPoint</Application>
  <PresentationFormat>화면 슬라이드 쇼(4:3)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23</cp:revision>
  <dcterms:created xsi:type="dcterms:W3CDTF">2009-09-17T05:02:54Z</dcterms:created>
  <dcterms:modified xsi:type="dcterms:W3CDTF">2009-09-17T08:03:47Z</dcterms:modified>
</cp:coreProperties>
</file>