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5808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1/8 : 1-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2" name="그림 3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68" y="142876"/>
            <a:ext cx="8315270" cy="35004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5808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/8 : 1-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51" y="428604"/>
            <a:ext cx="8231401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5808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/8 : 2-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85" y="285728"/>
            <a:ext cx="8517319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5808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/8 : 2-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355731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5808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/8 : 3-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15" y="357166"/>
            <a:ext cx="8508727" cy="34119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5808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/8 : 3-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67" y="285728"/>
            <a:ext cx="8533513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5808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7/8 : 4-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46" y="1956937"/>
            <a:ext cx="7704708" cy="2944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5808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8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/8 : 4-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77512"/>
            <a:ext cx="8572560" cy="31943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32</Words>
  <Application>Microsoft Office PowerPoint</Application>
  <PresentationFormat>화면 슬라이드 쇼(4:3)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23</cp:revision>
  <dcterms:created xsi:type="dcterms:W3CDTF">2009-09-17T05:02:54Z</dcterms:created>
  <dcterms:modified xsi:type="dcterms:W3CDTF">2009-09-17T08:03:47Z</dcterms:modified>
</cp:coreProperties>
</file>