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822CD-F414-4080-95A4-AC3EF6E29D4F}" type="datetimeFigureOut">
              <a:rPr lang="ko-KR" altLang="en-US" smtClean="0"/>
              <a:t>2011-01-29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9A7B7-C751-4D91-8A11-65A0CDC987E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Very Infortant Person</dc:creator>
  <cp:lastModifiedBy>Very Infortant Person</cp:lastModifiedBy>
  <cp:revision>1</cp:revision>
  <dcterms:created xsi:type="dcterms:W3CDTF">2011-01-29T04:45:56Z</dcterms:created>
  <dcterms:modified xsi:type="dcterms:W3CDTF">2011-01-29T04:47:27Z</dcterms:modified>
</cp:coreProperties>
</file>