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1" r:id="rId5"/>
    <p:sldId id="260" r:id="rId6"/>
    <p:sldId id="265" r:id="rId7"/>
    <p:sldId id="259" r:id="rId8"/>
    <p:sldId id="258" r:id="rId9"/>
    <p:sldId id="257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 descr="4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8FA7-53B4-4BEA-B6B4-21706981DBEE}" type="datetimeFigureOut">
              <a:rPr lang="ko-KR" altLang="en-US" smtClean="0"/>
              <a:pPr/>
              <a:t>2011-06-01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CFD1-0659-4068-AEB6-AB04CE5CC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8640"/>
            <a:ext cx="4176464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3366FF">
                        <a:shade val="30000"/>
                        <a:satMod val="115000"/>
                      </a:srgbClr>
                    </a:gs>
                    <a:gs pos="50000">
                      <a:srgbClr val="3366FF">
                        <a:shade val="67500"/>
                        <a:satMod val="115000"/>
                      </a:srgbClr>
                    </a:gs>
                    <a:gs pos="100000">
                      <a:srgbClr val="33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산돌02B" pitchFamily="18" charset="-127"/>
                <a:ea typeface="산돌02B" pitchFamily="18" charset="-127"/>
              </a:rPr>
              <a:t>거룩한 성전에 거하시며</a:t>
            </a:r>
            <a:endParaRPr lang="ko-KR" altLang="en-US" sz="32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산돌02B" pitchFamily="18" charset="-127"/>
              <a:ea typeface="산돌02B" pitchFamily="18" charset="-127"/>
            </a:endParaRPr>
          </a:p>
        </p:txBody>
      </p:sp>
      <p:pic>
        <p:nvPicPr>
          <p:cNvPr id="4" name="그림 3" descr="1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</Words>
  <Application>Microsoft Office PowerPoint</Application>
  <PresentationFormat>화면 슬라이드 쇼(4:3)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양은모</dc:creator>
  <cp:lastModifiedBy>이삭</cp:lastModifiedBy>
  <cp:revision>14</cp:revision>
  <dcterms:created xsi:type="dcterms:W3CDTF">2011-05-31T15:21:52Z</dcterms:created>
  <dcterms:modified xsi:type="dcterms:W3CDTF">2011-06-01T07:33:03Z</dcterms:modified>
</cp:coreProperties>
</file>