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745E99-E5F9-4043-91B3-E24A83D82733}" type="datetimeFigureOut">
              <a:rPr lang="ko-KR" altLang="en-US" smtClean="0"/>
              <a:pPr/>
              <a:t>2011-11-11</a:t>
            </a:fld>
            <a:endParaRPr lang="ko-KR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AB269D-E6B7-4A18-9855-411EB7B3F52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2708920"/>
            <a:ext cx="880500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11758" y="3933056"/>
            <a:ext cx="73247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+mj-ea"/>
                <a:ea typeface="+mj-ea"/>
              </a:rPr>
              <a:t>주     의     거 </a:t>
            </a:r>
            <a:r>
              <a:rPr lang="ko-KR" altLang="en-US" sz="3200" dirty="0" err="1" smtClean="0">
                <a:latin typeface="+mj-ea"/>
                <a:ea typeface="+mj-ea"/>
              </a:rPr>
              <a:t>룩</a:t>
            </a:r>
            <a:r>
              <a:rPr lang="en-US" altLang="ko-KR" sz="2000" dirty="0" smtClean="0">
                <a:latin typeface="+mj-ea"/>
                <a:ea typeface="+mj-ea"/>
              </a:rPr>
              <a:t>-</a:t>
            </a:r>
            <a:r>
              <a:rPr lang="ko-KR" altLang="en-US" sz="3200" dirty="0" smtClean="0">
                <a:latin typeface="+mj-ea"/>
                <a:ea typeface="+mj-ea"/>
              </a:rPr>
              <a:t> 한   </a:t>
            </a:r>
            <a:r>
              <a:rPr lang="ko-KR" altLang="en-US" sz="3200" dirty="0" err="1" smtClean="0">
                <a:latin typeface="+mj-ea"/>
                <a:ea typeface="+mj-ea"/>
              </a:rPr>
              <a:t>그뜻</a:t>
            </a:r>
            <a:r>
              <a:rPr lang="ko-KR" altLang="en-US" sz="3200" dirty="0" smtClean="0">
                <a:latin typeface="+mj-ea"/>
                <a:ea typeface="+mj-ea"/>
              </a:rPr>
              <a:t> 을</a:t>
            </a:r>
            <a:r>
              <a:rPr lang="en-US" altLang="ko-KR" sz="2000" dirty="0" smtClean="0">
                <a:latin typeface="+mj-ea"/>
                <a:ea typeface="+mj-ea"/>
              </a:rPr>
              <a:t>-</a:t>
            </a:r>
            <a:r>
              <a:rPr lang="ko-KR" altLang="en-US" sz="3200" dirty="0" smtClean="0">
                <a:latin typeface="+mj-ea"/>
                <a:ea typeface="+mj-ea"/>
              </a:rPr>
              <a:t>따 라</a:t>
            </a:r>
            <a:r>
              <a:rPr lang="en-US" altLang="ko-KR" sz="1400" dirty="0" smtClean="0">
                <a:latin typeface="+mj-ea"/>
                <a:ea typeface="+mj-ea"/>
              </a:rPr>
              <a:t>-</a:t>
            </a:r>
            <a:endParaRPr lang="ko-KR" altLang="en-US" sz="1400" dirty="0">
              <a:latin typeface="+mj-ea"/>
              <a:ea typeface="+mj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7" y="1365029"/>
            <a:ext cx="31806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Rix떡볶이 M" pitchFamily="18" charset="-127"/>
                <a:ea typeface="Rix떡볶이 M" pitchFamily="18" charset="-127"/>
              </a:rPr>
              <a:t>거룩한 교회</a:t>
            </a:r>
            <a:endParaRPr lang="en-US" altLang="ko-K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Rix떡볶이 M" pitchFamily="18" charset="-127"/>
              <a:ea typeface="Rix떡볶이 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845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216" y="1201861"/>
            <a:ext cx="8672264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7" y="2990453"/>
            <a:ext cx="8713093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2276872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  </a:t>
            </a:r>
            <a:r>
              <a:rPr lang="ko-KR" altLang="en-US" sz="3200" dirty="0" err="1" smtClean="0">
                <a:latin typeface="+mj-ea"/>
                <a:ea typeface="+mj-ea"/>
              </a:rPr>
              <a:t>한줄기밝은빛이</a:t>
            </a:r>
            <a:r>
              <a:rPr lang="ko-KR" altLang="en-US" sz="3200" dirty="0" smtClean="0">
                <a:latin typeface="+mj-ea"/>
                <a:ea typeface="+mj-ea"/>
              </a:rPr>
              <a:t>         동녘에 비치  네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542" y="4011082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주 </a:t>
            </a:r>
            <a:r>
              <a:rPr lang="ko-KR" altLang="en-US" sz="3200" dirty="0" err="1" smtClean="0">
                <a:latin typeface="+mj-ea"/>
                <a:ea typeface="+mj-ea"/>
              </a:rPr>
              <a:t>님의백성들</a:t>
            </a:r>
            <a:r>
              <a:rPr lang="ko-KR" altLang="en-US" sz="3200" dirty="0" smtClean="0">
                <a:latin typeface="+mj-ea"/>
                <a:ea typeface="+mj-ea"/>
              </a:rPr>
              <a:t>   사면에 서    모이 네   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2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216" y="1196752"/>
            <a:ext cx="8744272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2204864"/>
            <a:ext cx="835185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멘    다  시   </a:t>
            </a:r>
            <a:r>
              <a:rPr lang="ko-KR" altLang="en-US" sz="3200" dirty="0" err="1" smtClean="0">
                <a:latin typeface="+mj-ea"/>
                <a:ea typeface="+mj-ea"/>
              </a:rPr>
              <a:t>세상으</a:t>
            </a:r>
            <a:r>
              <a:rPr lang="ko-KR" altLang="en-US" sz="3200" dirty="0" smtClean="0">
                <a:latin typeface="+mj-ea"/>
                <a:ea typeface="+mj-ea"/>
              </a:rPr>
              <a:t>   로     </a:t>
            </a:r>
            <a:r>
              <a:rPr lang="ko-KR" altLang="en-US" sz="3200" dirty="0" err="1" smtClean="0">
                <a:latin typeface="+mj-ea"/>
                <a:ea typeface="+mj-ea"/>
              </a:rPr>
              <a:t>땅끝까</a:t>
            </a:r>
            <a:r>
              <a:rPr lang="ko-KR" altLang="en-US" sz="3200" dirty="0" smtClean="0">
                <a:latin typeface="+mj-ea"/>
                <a:ea typeface="+mj-ea"/>
              </a:rPr>
              <a:t>   </a:t>
            </a:r>
            <a:r>
              <a:rPr lang="ko-KR" altLang="en-US" sz="3200" dirty="0" err="1" smtClean="0">
                <a:latin typeface="+mj-ea"/>
                <a:ea typeface="+mj-ea"/>
              </a:rPr>
              <a:t>지전하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780329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자    </a:t>
            </a:r>
            <a:r>
              <a:rPr lang="ko-KR" altLang="en-US" sz="3200" dirty="0" err="1" smtClean="0">
                <a:latin typeface="+mj-ea"/>
                <a:ea typeface="+mj-ea"/>
              </a:rPr>
              <a:t>끝없</a:t>
            </a:r>
            <a:r>
              <a:rPr lang="ko-KR" altLang="en-US" sz="3200" dirty="0" smtClean="0">
                <a:latin typeface="+mj-ea"/>
                <a:ea typeface="+mj-ea"/>
              </a:rPr>
              <a:t>  는    노  래     영원 히   </a:t>
            </a:r>
            <a:r>
              <a:rPr lang="ko-KR" altLang="en-US" sz="3200" dirty="0" err="1" smtClean="0">
                <a:latin typeface="+mj-ea"/>
                <a:ea typeface="+mj-ea"/>
              </a:rPr>
              <a:t>흐</a:t>
            </a:r>
            <a:r>
              <a:rPr lang="ko-KR" altLang="en-US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err="1" smtClean="0">
                <a:latin typeface="+mj-ea"/>
                <a:ea typeface="+mj-ea"/>
              </a:rPr>
              <a:t>르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439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729984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84566" y="2348880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네   십자가의  </a:t>
            </a:r>
            <a:r>
              <a:rPr lang="ko-KR" altLang="en-US" sz="3200" dirty="0" err="1" smtClean="0">
                <a:latin typeface="+mj-ea"/>
                <a:ea typeface="+mj-ea"/>
              </a:rPr>
              <a:t>피로사</a:t>
            </a:r>
            <a:r>
              <a:rPr lang="ko-KR" altLang="en-US" sz="3200" dirty="0" smtClean="0">
                <a:latin typeface="+mj-ea"/>
                <a:ea typeface="+mj-ea"/>
              </a:rPr>
              <a:t>  신   영원한  </a:t>
            </a:r>
            <a:r>
              <a:rPr lang="ko-KR" altLang="en-US" sz="3200" dirty="0" err="1" smtClean="0">
                <a:latin typeface="+mj-ea"/>
                <a:ea typeface="+mj-ea"/>
              </a:rPr>
              <a:t>주의동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7550" y="4077072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산    </a:t>
            </a:r>
            <a:r>
              <a:rPr lang="ko-KR" altLang="en-US" sz="3200" dirty="0" err="1" smtClean="0">
                <a:latin typeface="+mj-ea"/>
                <a:ea typeface="+mj-ea"/>
              </a:rPr>
              <a:t>끝없</a:t>
            </a:r>
            <a:r>
              <a:rPr lang="ko-KR" altLang="en-US" sz="3200" dirty="0" smtClean="0">
                <a:latin typeface="+mj-ea"/>
                <a:ea typeface="+mj-ea"/>
              </a:rPr>
              <a:t>  는    노  래     영원 히   </a:t>
            </a:r>
            <a:r>
              <a:rPr lang="ko-KR" altLang="en-US" sz="3200" dirty="0" err="1" smtClean="0">
                <a:latin typeface="+mj-ea"/>
                <a:ea typeface="+mj-ea"/>
              </a:rPr>
              <a:t>흐</a:t>
            </a:r>
            <a:r>
              <a:rPr lang="ko-KR" altLang="en-US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err="1" smtClean="0">
                <a:latin typeface="+mj-ea"/>
                <a:ea typeface="+mj-ea"/>
              </a:rPr>
              <a:t>르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407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49846"/>
            <a:ext cx="8916863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실행 단추: 홈 1">
            <a:hlinkClick r:id="" action="ppaction://hlinkshowjump?jump=firstslide" highlightClick="1"/>
          </p:cNvPr>
          <p:cNvSpPr/>
          <p:nvPr/>
        </p:nvSpPr>
        <p:spPr>
          <a:xfrm>
            <a:off x="1835696" y="4797152"/>
            <a:ext cx="792088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실행 단추: 시작 2">
            <a:hlinkClick r:id="" action="ppaction://hlinkshowjump?jump=firstslide" highlightClick="1"/>
          </p:cNvPr>
          <p:cNvSpPr/>
          <p:nvPr/>
        </p:nvSpPr>
        <p:spPr>
          <a:xfrm>
            <a:off x="1115616" y="4797152"/>
            <a:ext cx="648072" cy="72008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95542" y="2149247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네     아   아     영원  한    갈보리 의    사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7466" y="3708321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  랑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407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51520" y="3022501"/>
            <a:ext cx="8777897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478" y="1373564"/>
            <a:ext cx="8805002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83568" y="2420888"/>
            <a:ext cx="820183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+mj-ea"/>
                <a:ea typeface="+mj-ea"/>
              </a:rPr>
              <a:t>서     굳건한       반 </a:t>
            </a:r>
            <a:r>
              <a:rPr lang="ko-KR" altLang="en-US" sz="3200" dirty="0" err="1" smtClean="0">
                <a:latin typeface="+mj-ea"/>
                <a:ea typeface="+mj-ea"/>
              </a:rPr>
              <a:t>석위에</a:t>
            </a:r>
            <a:r>
              <a:rPr lang="en-US" altLang="ko-KR" sz="3200" dirty="0" smtClean="0">
                <a:latin typeface="+mj-ea"/>
                <a:ea typeface="+mj-ea"/>
              </a:rPr>
              <a:t>-</a:t>
            </a:r>
            <a:r>
              <a:rPr lang="ko-KR" altLang="en-US" sz="3200" dirty="0" smtClean="0">
                <a:latin typeface="+mj-ea"/>
                <a:ea typeface="+mj-ea"/>
              </a:rPr>
              <a:t>  세 워  진 교</a:t>
            </a:r>
            <a:r>
              <a:rPr lang="en-US" altLang="ko-KR" dirty="0" smtClean="0">
                <a:latin typeface="+mj-ea"/>
                <a:ea typeface="+mj-ea"/>
              </a:rPr>
              <a:t>-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3933056"/>
            <a:ext cx="784887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+mj-ea"/>
                <a:ea typeface="+mj-ea"/>
              </a:rPr>
              <a:t>회    십자가 의    </a:t>
            </a:r>
            <a:r>
              <a:rPr lang="ko-KR" altLang="en-US" sz="3200" dirty="0" err="1" smtClean="0">
                <a:latin typeface="+mj-ea"/>
                <a:ea typeface="+mj-ea"/>
              </a:rPr>
              <a:t>피로사</a:t>
            </a:r>
            <a:r>
              <a:rPr lang="ko-KR" altLang="en-US" sz="3200" dirty="0" smtClean="0">
                <a:latin typeface="+mj-ea"/>
                <a:ea typeface="+mj-ea"/>
              </a:rPr>
              <a:t>   신         아  </a:t>
            </a:r>
            <a:r>
              <a:rPr lang="ko-KR" altLang="en-US" sz="3200" dirty="0" err="1" smtClean="0">
                <a:latin typeface="+mj-ea"/>
                <a:ea typeface="+mj-ea"/>
              </a:rPr>
              <a:t>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32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867" y="2808337"/>
            <a:ext cx="876865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297" y="1217662"/>
            <a:ext cx="8777897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15616" y="2247162"/>
            <a:ext cx="784887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 </a:t>
            </a:r>
            <a:r>
              <a:rPr lang="ko-KR" altLang="en-US" sz="3200" dirty="0" smtClean="0">
                <a:latin typeface="+mj-ea"/>
                <a:ea typeface="+mj-ea"/>
              </a:rPr>
              <a:t>다운      우 리 교회   </a:t>
            </a:r>
            <a:r>
              <a:rPr lang="ko-KR" altLang="en-US" sz="3200" dirty="0" err="1" smtClean="0">
                <a:latin typeface="+mj-ea"/>
                <a:ea typeface="+mj-ea"/>
              </a:rPr>
              <a:t>택함받</a:t>
            </a:r>
            <a:r>
              <a:rPr lang="ko-KR" altLang="en-US" sz="3200" dirty="0" smtClean="0">
                <a:latin typeface="+mj-ea"/>
                <a:ea typeface="+mj-ea"/>
              </a:rPr>
              <a:t> 은  성도들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5542" y="3831338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의    평   화   의동    산    눈물 의    기도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44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700209"/>
            <a:ext cx="61912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32057"/>
            <a:ext cx="73533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5867" y="2268161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로          세 워 진 교  회     </a:t>
            </a:r>
            <a:r>
              <a:rPr lang="ko-KR" altLang="en-US" sz="3200" dirty="0" err="1" smtClean="0">
                <a:latin typeface="+mj-ea"/>
                <a:ea typeface="+mj-ea"/>
              </a:rPr>
              <a:t>고달프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4104" y="3924345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               </a:t>
            </a:r>
            <a:r>
              <a:rPr lang="ko-KR" altLang="en-US" sz="3200" dirty="0" smtClean="0">
                <a:latin typeface="+mj-ea"/>
                <a:ea typeface="+mj-ea"/>
              </a:rPr>
              <a:t>고     무 거 운   짐 진 자 들 이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001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091"/>
          <a:stretch/>
        </p:blipFill>
        <p:spPr bwMode="auto">
          <a:xfrm>
            <a:off x="395536" y="1053972"/>
            <a:ext cx="8424936" cy="152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774" y="2916233"/>
            <a:ext cx="8720459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95542" y="2196153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 </a:t>
            </a:r>
            <a:r>
              <a:rPr lang="ko-KR" altLang="en-US" sz="3200" dirty="0" smtClean="0">
                <a:latin typeface="+mj-ea"/>
                <a:ea typeface="+mj-ea"/>
              </a:rPr>
              <a:t>여    상처 와      목 </a:t>
            </a:r>
            <a:r>
              <a:rPr lang="ko-KR" altLang="en-US" sz="3200" dirty="0" err="1" smtClean="0">
                <a:latin typeface="+mj-ea"/>
                <a:ea typeface="+mj-ea"/>
              </a:rPr>
              <a:t>이갈한</a:t>
            </a:r>
            <a:r>
              <a:rPr lang="ko-KR" altLang="en-US" sz="3200" dirty="0" smtClean="0">
                <a:latin typeface="+mj-ea"/>
                <a:ea typeface="+mj-ea"/>
              </a:rPr>
              <a:t>   영 혼  들이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3704" y="4068361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여    생명수 가    넘치는   곳        지  체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19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16033"/>
            <a:ext cx="882104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757" y="2700209"/>
            <a:ext cx="8518723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01712" y="2196153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   말 고      곧 오시 오   부드러운   </a:t>
            </a:r>
            <a:r>
              <a:rPr lang="ko-KR" altLang="en-US" sz="3200" dirty="0" err="1" smtClean="0">
                <a:latin typeface="+mj-ea"/>
                <a:ea typeface="+mj-ea"/>
              </a:rPr>
              <a:t>목자음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39558" y="3852337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성    영원 한  </a:t>
            </a:r>
            <a:r>
              <a:rPr lang="ko-KR" altLang="en-US" sz="3200" dirty="0" err="1" smtClean="0">
                <a:latin typeface="+mj-ea"/>
                <a:ea typeface="+mj-ea"/>
              </a:rPr>
              <a:t>주의동</a:t>
            </a:r>
            <a:r>
              <a:rPr lang="ko-KR" altLang="en-US" sz="3200" dirty="0" smtClean="0">
                <a:latin typeface="+mj-ea"/>
                <a:ea typeface="+mj-ea"/>
              </a:rPr>
              <a:t> 산    생명 의    단비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79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47339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7453" y="968896"/>
            <a:ext cx="1838325" cy="145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216" y="2492896"/>
            <a:ext cx="8672264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1916832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가          </a:t>
            </a:r>
            <a:r>
              <a:rPr lang="ko-KR" altLang="en-US" sz="3200" dirty="0" err="1" smtClean="0">
                <a:latin typeface="+mj-ea"/>
                <a:ea typeface="+mj-ea"/>
              </a:rPr>
              <a:t>넘</a:t>
            </a:r>
            <a:r>
              <a:rPr lang="ko-KR" altLang="en-US" sz="3200" dirty="0" smtClean="0">
                <a:latin typeface="+mj-ea"/>
                <a:ea typeface="+mj-ea"/>
              </a:rPr>
              <a:t> 쳐 </a:t>
            </a:r>
            <a:r>
              <a:rPr lang="ko-KR" altLang="en-US" sz="3200" dirty="0" err="1" smtClean="0">
                <a:latin typeface="+mj-ea"/>
                <a:ea typeface="+mj-ea"/>
              </a:rPr>
              <a:t>흐</a:t>
            </a:r>
            <a:r>
              <a:rPr lang="ko-KR" altLang="en-US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err="1" smtClean="0">
                <a:latin typeface="+mj-ea"/>
                <a:ea typeface="+mj-ea"/>
              </a:rPr>
              <a:t>르</a:t>
            </a:r>
            <a:r>
              <a:rPr lang="ko-KR" altLang="en-US" sz="3200" dirty="0" smtClean="0">
                <a:latin typeface="+mj-ea"/>
                <a:ea typeface="+mj-ea"/>
              </a:rPr>
              <a:t>  네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645024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  </a:t>
            </a:r>
            <a:r>
              <a:rPr lang="ko-KR" altLang="en-US" sz="3200" dirty="0" err="1" smtClean="0">
                <a:latin typeface="+mj-ea"/>
                <a:ea typeface="+mj-ea"/>
              </a:rPr>
              <a:t>한줄기밝은빛이</a:t>
            </a:r>
            <a:r>
              <a:rPr lang="ko-KR" altLang="en-US" sz="3200" dirty="0" smtClean="0">
                <a:latin typeface="+mj-ea"/>
                <a:ea typeface="+mj-ea"/>
              </a:rPr>
              <a:t>         동녘에 비치  네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2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16916"/>
            <a:ext cx="8758559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2125028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주 </a:t>
            </a:r>
            <a:r>
              <a:rPr lang="ko-KR" altLang="en-US" sz="3200" dirty="0" err="1" smtClean="0">
                <a:latin typeface="+mj-ea"/>
                <a:ea typeface="+mj-ea"/>
              </a:rPr>
              <a:t>님의백성들</a:t>
            </a:r>
            <a:r>
              <a:rPr lang="ko-KR" altLang="en-US" sz="3200" dirty="0" smtClean="0">
                <a:latin typeface="+mj-ea"/>
                <a:ea typeface="+mj-ea"/>
              </a:rPr>
              <a:t>   사면에 서    모이 네   아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4638" y="3996353"/>
            <a:ext cx="835185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멘    다  시   </a:t>
            </a:r>
            <a:r>
              <a:rPr lang="ko-KR" altLang="en-US" sz="3200" dirty="0" err="1" smtClean="0">
                <a:latin typeface="+mj-ea"/>
                <a:ea typeface="+mj-ea"/>
              </a:rPr>
              <a:t>세상으</a:t>
            </a:r>
            <a:r>
              <a:rPr lang="ko-KR" altLang="en-US" sz="3200" dirty="0" smtClean="0">
                <a:latin typeface="+mj-ea"/>
                <a:ea typeface="+mj-ea"/>
              </a:rPr>
              <a:t>   로     </a:t>
            </a:r>
            <a:r>
              <a:rPr lang="ko-KR" altLang="en-US" sz="3200" dirty="0" err="1" smtClean="0">
                <a:latin typeface="+mj-ea"/>
                <a:ea typeface="+mj-ea"/>
              </a:rPr>
              <a:t>땅끝까</a:t>
            </a:r>
            <a:r>
              <a:rPr lang="ko-KR" altLang="en-US" sz="3200" dirty="0" smtClean="0">
                <a:latin typeface="+mj-ea"/>
                <a:ea typeface="+mj-ea"/>
              </a:rPr>
              <a:t>   </a:t>
            </a:r>
            <a:r>
              <a:rPr lang="ko-KR" altLang="en-US" sz="3200" dirty="0" err="1" smtClean="0">
                <a:latin typeface="+mj-ea"/>
                <a:ea typeface="+mj-ea"/>
              </a:rPr>
              <a:t>지전하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2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81658"/>
            <a:ext cx="8568952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2081059"/>
            <a:ext cx="809693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자    </a:t>
            </a:r>
            <a:r>
              <a:rPr lang="ko-KR" altLang="en-US" sz="3200" dirty="0" err="1" smtClean="0">
                <a:latin typeface="+mj-ea"/>
                <a:ea typeface="+mj-ea"/>
              </a:rPr>
              <a:t>끝없</a:t>
            </a:r>
            <a:r>
              <a:rPr lang="ko-KR" altLang="en-US" sz="3200" dirty="0" smtClean="0">
                <a:latin typeface="+mj-ea"/>
                <a:ea typeface="+mj-ea"/>
              </a:rPr>
              <a:t>  는    노  래     영원 히   </a:t>
            </a:r>
            <a:r>
              <a:rPr lang="ko-KR" altLang="en-US" sz="3200" dirty="0" err="1" smtClean="0">
                <a:latin typeface="+mj-ea"/>
                <a:ea typeface="+mj-ea"/>
              </a:rPr>
              <a:t>흐</a:t>
            </a:r>
            <a:r>
              <a:rPr lang="ko-KR" altLang="en-US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err="1" smtClean="0">
                <a:latin typeface="+mj-ea"/>
                <a:ea typeface="+mj-ea"/>
              </a:rPr>
              <a:t>르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2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197</Words>
  <Application>Microsoft Office PowerPoint</Application>
  <PresentationFormat>화면 슬라이드 쇼(4:3)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흐름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Company>auney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이삭</cp:lastModifiedBy>
  <cp:revision>12</cp:revision>
  <dcterms:created xsi:type="dcterms:W3CDTF">2011-09-24T11:55:43Z</dcterms:created>
  <dcterms:modified xsi:type="dcterms:W3CDTF">2011-11-10T23:13:45Z</dcterms:modified>
</cp:coreProperties>
</file>