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69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51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ko-KR" altLang="en-US" smtClean="0"/>
              <a:t>마스터 부제목 스타일 편집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45E99-E5F9-4043-91B3-E24A83D82733}" type="datetimeFigureOut">
              <a:rPr lang="ko-KR" altLang="en-US" smtClean="0"/>
              <a:pPr/>
              <a:t>2011-11-11</a:t>
            </a:fld>
            <a:endParaRPr lang="ko-KR" alt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269D-E6B7-4A18-9855-411EB7B3F52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45E99-E5F9-4043-91B3-E24A83D82733}" type="datetimeFigureOut">
              <a:rPr lang="ko-KR" altLang="en-US" smtClean="0"/>
              <a:pPr/>
              <a:t>2011-11-11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269D-E6B7-4A18-9855-411EB7B3F52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45E99-E5F9-4043-91B3-E24A83D82733}" type="datetimeFigureOut">
              <a:rPr lang="ko-KR" altLang="en-US" smtClean="0"/>
              <a:pPr/>
              <a:t>2011-11-11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269D-E6B7-4A18-9855-411EB7B3F52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45E99-E5F9-4043-91B3-E24A83D82733}" type="datetimeFigureOut">
              <a:rPr lang="ko-KR" altLang="en-US" smtClean="0"/>
              <a:pPr/>
              <a:t>2011-11-11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269D-E6B7-4A18-9855-411EB7B3F52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45E99-E5F9-4043-91B3-E24A83D82733}" type="datetimeFigureOut">
              <a:rPr lang="ko-KR" altLang="en-US" smtClean="0"/>
              <a:pPr/>
              <a:t>2011-11-11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269D-E6B7-4A18-9855-411EB7B3F52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45E99-E5F9-4043-91B3-E24A83D82733}" type="datetimeFigureOut">
              <a:rPr lang="ko-KR" altLang="en-US" smtClean="0"/>
              <a:pPr/>
              <a:t>2011-11-11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269D-E6B7-4A18-9855-411EB7B3F52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45E99-E5F9-4043-91B3-E24A83D82733}" type="datetimeFigureOut">
              <a:rPr lang="ko-KR" altLang="en-US" smtClean="0"/>
              <a:pPr/>
              <a:t>2011-11-11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269D-E6B7-4A18-9855-411EB7B3F52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45E99-E5F9-4043-91B3-E24A83D82733}" type="datetimeFigureOut">
              <a:rPr lang="ko-KR" altLang="en-US" smtClean="0"/>
              <a:pPr/>
              <a:t>2011-11-11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269D-E6B7-4A18-9855-411EB7B3F52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45E99-E5F9-4043-91B3-E24A83D82733}" type="datetimeFigureOut">
              <a:rPr lang="ko-KR" altLang="en-US" smtClean="0"/>
              <a:pPr/>
              <a:t>2011-11-11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269D-E6B7-4A18-9855-411EB7B3F52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45E99-E5F9-4043-91B3-E24A83D82733}" type="datetimeFigureOut">
              <a:rPr lang="ko-KR" altLang="en-US" smtClean="0"/>
              <a:pPr/>
              <a:t>2011-11-11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269D-E6B7-4A18-9855-411EB7B3F52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45E99-E5F9-4043-91B3-E24A83D82733}" type="datetimeFigureOut">
              <a:rPr lang="ko-KR" altLang="en-US" smtClean="0"/>
              <a:pPr/>
              <a:t>2011-11-11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9DAB269D-E6B7-4A18-9855-411EB7B3F52A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ko-KR" altLang="en-US" smtClean="0"/>
              <a:t>그림을 추가하려면 아이콘을 클릭하십시오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kumimoji="0" lang="ko-KR" altLang="en-US" smtClean="0"/>
              <a:t>둘째 수준</a:t>
            </a:r>
          </a:p>
          <a:p>
            <a:pPr lvl="2" eaLnBrk="1" latinLnBrk="0" hangingPunct="1"/>
            <a:r>
              <a:rPr kumimoji="0" lang="ko-KR" altLang="en-US" smtClean="0"/>
              <a:t>셋째 수준</a:t>
            </a:r>
          </a:p>
          <a:p>
            <a:pPr lvl="3" eaLnBrk="1" latinLnBrk="0" hangingPunct="1"/>
            <a:r>
              <a:rPr kumimoji="0" lang="ko-KR" altLang="en-US" smtClean="0"/>
              <a:t>넷째 수준</a:t>
            </a:r>
          </a:p>
          <a:p>
            <a:pPr lvl="4" eaLnBrk="1" latinLnBrk="0" hangingPunct="1"/>
            <a:r>
              <a:rPr kumimoji="0" lang="ko-KR" altLang="en-US" smtClean="0"/>
              <a:t>다섯째 수준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2745E99-E5F9-4043-91B3-E24A83D82733}" type="datetimeFigureOut">
              <a:rPr lang="ko-KR" altLang="en-US" smtClean="0"/>
              <a:pPr/>
              <a:t>2011-11-11</a:t>
            </a:fld>
            <a:endParaRPr lang="ko-KR" alt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DAB269D-E6B7-4A18-9855-411EB7B3F52A}" type="slidenum">
              <a:rPr lang="ko-KR" altLang="en-US" smtClean="0"/>
              <a:pPr/>
              <a:t>‹#›</a:t>
            </a:fld>
            <a:endParaRPr lang="ko-KR" alt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1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1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1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1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1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1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1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1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1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1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5496" y="2708920"/>
            <a:ext cx="8805002" cy="176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711758" y="3933056"/>
            <a:ext cx="7324738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ko-KR" altLang="en-US" sz="3200" dirty="0" smtClean="0">
                <a:latin typeface="+mj-ea"/>
                <a:ea typeface="+mj-ea"/>
              </a:rPr>
              <a:t>주     의     거 </a:t>
            </a:r>
            <a:r>
              <a:rPr lang="ko-KR" altLang="en-US" sz="3200" dirty="0" err="1" smtClean="0">
                <a:latin typeface="+mj-ea"/>
                <a:ea typeface="+mj-ea"/>
              </a:rPr>
              <a:t>룩</a:t>
            </a:r>
            <a:r>
              <a:rPr lang="en-US" altLang="ko-KR" sz="2000" dirty="0" smtClean="0">
                <a:latin typeface="+mj-ea"/>
                <a:ea typeface="+mj-ea"/>
              </a:rPr>
              <a:t>-</a:t>
            </a:r>
            <a:r>
              <a:rPr lang="ko-KR" altLang="en-US" sz="3200" dirty="0" smtClean="0">
                <a:latin typeface="+mj-ea"/>
                <a:ea typeface="+mj-ea"/>
              </a:rPr>
              <a:t> 한   </a:t>
            </a:r>
            <a:r>
              <a:rPr lang="ko-KR" altLang="en-US" sz="3200" dirty="0" err="1" smtClean="0">
                <a:latin typeface="+mj-ea"/>
                <a:ea typeface="+mj-ea"/>
              </a:rPr>
              <a:t>그뜻</a:t>
            </a:r>
            <a:r>
              <a:rPr lang="ko-KR" altLang="en-US" sz="3200" dirty="0" smtClean="0">
                <a:latin typeface="+mj-ea"/>
                <a:ea typeface="+mj-ea"/>
              </a:rPr>
              <a:t> 을</a:t>
            </a:r>
            <a:r>
              <a:rPr lang="en-US" altLang="ko-KR" sz="2000" dirty="0" smtClean="0">
                <a:latin typeface="+mj-ea"/>
                <a:ea typeface="+mj-ea"/>
              </a:rPr>
              <a:t>-</a:t>
            </a:r>
            <a:r>
              <a:rPr lang="ko-KR" altLang="en-US" sz="3200" dirty="0" smtClean="0">
                <a:latin typeface="+mj-ea"/>
                <a:ea typeface="+mj-ea"/>
              </a:rPr>
              <a:t>따 라</a:t>
            </a:r>
            <a:r>
              <a:rPr lang="en-US" altLang="ko-KR" sz="1400" dirty="0" smtClean="0">
                <a:latin typeface="+mj-ea"/>
                <a:ea typeface="+mj-ea"/>
              </a:rPr>
              <a:t>-</a:t>
            </a:r>
            <a:endParaRPr lang="ko-KR" altLang="en-US" sz="1400" dirty="0">
              <a:latin typeface="+mj-ea"/>
              <a:ea typeface="+mj-ea"/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755577" y="1365029"/>
            <a:ext cx="318067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ko-KR" altLang="en-US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effectLst/>
                <a:latin typeface="Rix떡볶이 M" pitchFamily="18" charset="-127"/>
                <a:ea typeface="Rix떡볶이 M" pitchFamily="18" charset="-127"/>
              </a:rPr>
              <a:t>거룩한 교회</a:t>
            </a:r>
            <a:endParaRPr lang="en-US" altLang="ko-KR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effectLst/>
              <a:latin typeface="Rix떡볶이 M" pitchFamily="18" charset="-127"/>
              <a:ea typeface="Rix떡볶이 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98458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0216" y="1201861"/>
            <a:ext cx="8672264" cy="164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9387" y="2990453"/>
            <a:ext cx="8713093" cy="159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39552" y="2276872"/>
            <a:ext cx="8096938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altLang="ko-KR" sz="3200" dirty="0" smtClean="0">
                <a:latin typeface="+mj-ea"/>
                <a:ea typeface="+mj-ea"/>
              </a:rPr>
              <a:t> </a:t>
            </a:r>
            <a:r>
              <a:rPr lang="ko-KR" altLang="en-US" sz="3200" dirty="0" smtClean="0">
                <a:latin typeface="+mj-ea"/>
                <a:ea typeface="+mj-ea"/>
              </a:rPr>
              <a:t>  </a:t>
            </a:r>
            <a:r>
              <a:rPr lang="ko-KR" altLang="en-US" sz="3200" dirty="0" err="1" smtClean="0">
                <a:latin typeface="+mj-ea"/>
                <a:ea typeface="+mj-ea"/>
              </a:rPr>
              <a:t>한줄기밝은빛이</a:t>
            </a:r>
            <a:r>
              <a:rPr lang="ko-KR" altLang="en-US" sz="3200" dirty="0" smtClean="0">
                <a:latin typeface="+mj-ea"/>
                <a:ea typeface="+mj-ea"/>
              </a:rPr>
              <a:t>         동녘에 비치  네</a:t>
            </a:r>
            <a:endParaRPr lang="ko-KR" altLang="en-US" sz="3200" dirty="0">
              <a:latin typeface="+mj-ea"/>
              <a:ea typeface="+mj-ea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95542" y="4011082"/>
            <a:ext cx="8096938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altLang="ko-KR" sz="3200" dirty="0" smtClean="0">
                <a:latin typeface="+mj-ea"/>
                <a:ea typeface="+mj-ea"/>
              </a:rPr>
              <a:t> </a:t>
            </a:r>
            <a:r>
              <a:rPr lang="ko-KR" altLang="en-US" sz="3200" dirty="0" smtClean="0">
                <a:latin typeface="+mj-ea"/>
                <a:ea typeface="+mj-ea"/>
              </a:rPr>
              <a:t>주 </a:t>
            </a:r>
            <a:r>
              <a:rPr lang="ko-KR" altLang="en-US" sz="3200" dirty="0" err="1" smtClean="0">
                <a:latin typeface="+mj-ea"/>
                <a:ea typeface="+mj-ea"/>
              </a:rPr>
              <a:t>님의백성들</a:t>
            </a:r>
            <a:r>
              <a:rPr lang="ko-KR" altLang="en-US" sz="3200" dirty="0" smtClean="0">
                <a:latin typeface="+mj-ea"/>
                <a:ea typeface="+mj-ea"/>
              </a:rPr>
              <a:t>   사면에 서    모이 네   아</a:t>
            </a:r>
            <a:endParaRPr lang="ko-KR" altLang="en-US" sz="3200" dirty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31224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0216" y="1196752"/>
            <a:ext cx="8744272" cy="319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683568" y="2204864"/>
            <a:ext cx="8351858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altLang="ko-KR" sz="3200" dirty="0" smtClean="0">
                <a:latin typeface="+mj-ea"/>
                <a:ea typeface="+mj-ea"/>
              </a:rPr>
              <a:t> </a:t>
            </a:r>
            <a:r>
              <a:rPr lang="ko-KR" altLang="en-US" sz="3200" dirty="0" smtClean="0">
                <a:latin typeface="+mj-ea"/>
                <a:ea typeface="+mj-ea"/>
              </a:rPr>
              <a:t>멘    다  시   </a:t>
            </a:r>
            <a:r>
              <a:rPr lang="ko-KR" altLang="en-US" sz="3200" dirty="0" err="1" smtClean="0">
                <a:latin typeface="+mj-ea"/>
                <a:ea typeface="+mj-ea"/>
              </a:rPr>
              <a:t>세상으</a:t>
            </a:r>
            <a:r>
              <a:rPr lang="ko-KR" altLang="en-US" sz="3200" dirty="0" smtClean="0">
                <a:latin typeface="+mj-ea"/>
                <a:ea typeface="+mj-ea"/>
              </a:rPr>
              <a:t>   로     </a:t>
            </a:r>
            <a:r>
              <a:rPr lang="ko-KR" altLang="en-US" sz="3200" dirty="0" err="1" smtClean="0">
                <a:latin typeface="+mj-ea"/>
                <a:ea typeface="+mj-ea"/>
              </a:rPr>
              <a:t>땅끝까</a:t>
            </a:r>
            <a:r>
              <a:rPr lang="ko-KR" altLang="en-US" sz="3200" dirty="0" smtClean="0">
                <a:latin typeface="+mj-ea"/>
                <a:ea typeface="+mj-ea"/>
              </a:rPr>
              <a:t>   </a:t>
            </a:r>
            <a:r>
              <a:rPr lang="ko-KR" altLang="en-US" sz="3200" dirty="0" err="1" smtClean="0">
                <a:latin typeface="+mj-ea"/>
                <a:ea typeface="+mj-ea"/>
              </a:rPr>
              <a:t>지전하</a:t>
            </a:r>
            <a:endParaRPr lang="ko-KR" altLang="en-US" sz="3200" dirty="0">
              <a:latin typeface="+mj-ea"/>
              <a:ea typeface="+mj-ea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27584" y="3780329"/>
            <a:ext cx="8096938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altLang="ko-KR" sz="3200" dirty="0" smtClean="0">
                <a:latin typeface="+mj-ea"/>
                <a:ea typeface="+mj-ea"/>
              </a:rPr>
              <a:t> </a:t>
            </a:r>
            <a:r>
              <a:rPr lang="ko-KR" altLang="en-US" sz="3200" dirty="0" smtClean="0">
                <a:latin typeface="+mj-ea"/>
                <a:ea typeface="+mj-ea"/>
              </a:rPr>
              <a:t>자    </a:t>
            </a:r>
            <a:r>
              <a:rPr lang="ko-KR" altLang="en-US" sz="3200" dirty="0" err="1" smtClean="0">
                <a:latin typeface="+mj-ea"/>
                <a:ea typeface="+mj-ea"/>
              </a:rPr>
              <a:t>끝없</a:t>
            </a:r>
            <a:r>
              <a:rPr lang="ko-KR" altLang="en-US" sz="3200" dirty="0" smtClean="0">
                <a:latin typeface="+mj-ea"/>
                <a:ea typeface="+mj-ea"/>
              </a:rPr>
              <a:t>  는    노  래     영원 히   </a:t>
            </a:r>
            <a:r>
              <a:rPr lang="ko-KR" altLang="en-US" sz="3200" dirty="0" err="1" smtClean="0">
                <a:latin typeface="+mj-ea"/>
                <a:ea typeface="+mj-ea"/>
              </a:rPr>
              <a:t>흐</a:t>
            </a:r>
            <a:r>
              <a:rPr lang="ko-KR" altLang="en-US" sz="3200" dirty="0" smtClean="0">
                <a:latin typeface="+mj-ea"/>
                <a:ea typeface="+mj-ea"/>
              </a:rPr>
              <a:t> </a:t>
            </a:r>
            <a:r>
              <a:rPr lang="ko-KR" altLang="en-US" sz="3200" dirty="0" err="1" smtClean="0">
                <a:latin typeface="+mj-ea"/>
                <a:ea typeface="+mj-ea"/>
              </a:rPr>
              <a:t>르</a:t>
            </a:r>
            <a:endParaRPr lang="ko-KR" altLang="en-US" sz="3200" dirty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64399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1520" y="1340768"/>
            <a:ext cx="8729984" cy="319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884566" y="2348880"/>
            <a:ext cx="8096938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altLang="ko-KR" sz="3200" dirty="0" smtClean="0">
                <a:latin typeface="+mj-ea"/>
                <a:ea typeface="+mj-ea"/>
              </a:rPr>
              <a:t> </a:t>
            </a:r>
            <a:r>
              <a:rPr lang="ko-KR" altLang="en-US" sz="3200" dirty="0" smtClean="0">
                <a:latin typeface="+mj-ea"/>
                <a:ea typeface="+mj-ea"/>
              </a:rPr>
              <a:t>네   십자가의  </a:t>
            </a:r>
            <a:r>
              <a:rPr lang="ko-KR" altLang="en-US" sz="3200" dirty="0" err="1" smtClean="0">
                <a:latin typeface="+mj-ea"/>
                <a:ea typeface="+mj-ea"/>
              </a:rPr>
              <a:t>피로사</a:t>
            </a:r>
            <a:r>
              <a:rPr lang="ko-KR" altLang="en-US" sz="3200" dirty="0" smtClean="0">
                <a:latin typeface="+mj-ea"/>
                <a:ea typeface="+mj-ea"/>
              </a:rPr>
              <a:t>  신   영원한  </a:t>
            </a:r>
            <a:r>
              <a:rPr lang="ko-KR" altLang="en-US" sz="3200" dirty="0" err="1" smtClean="0">
                <a:latin typeface="+mj-ea"/>
                <a:ea typeface="+mj-ea"/>
              </a:rPr>
              <a:t>주의동</a:t>
            </a:r>
            <a:endParaRPr lang="ko-KR" altLang="en-US" sz="3200" dirty="0">
              <a:latin typeface="+mj-ea"/>
              <a:ea typeface="+mj-ea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67550" y="4077072"/>
            <a:ext cx="8096938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altLang="ko-KR" sz="3200" smtClean="0">
                <a:latin typeface="+mj-ea"/>
                <a:ea typeface="+mj-ea"/>
              </a:rPr>
              <a:t> </a:t>
            </a:r>
            <a:r>
              <a:rPr lang="ko-KR" altLang="en-US" sz="3200" dirty="0" smtClean="0">
                <a:latin typeface="+mj-ea"/>
                <a:ea typeface="+mj-ea"/>
              </a:rPr>
              <a:t>산    </a:t>
            </a:r>
            <a:r>
              <a:rPr lang="ko-KR" altLang="en-US" sz="3200" dirty="0" err="1" smtClean="0">
                <a:latin typeface="+mj-ea"/>
                <a:ea typeface="+mj-ea"/>
              </a:rPr>
              <a:t>끝없</a:t>
            </a:r>
            <a:r>
              <a:rPr lang="ko-KR" altLang="en-US" sz="3200" dirty="0" smtClean="0">
                <a:latin typeface="+mj-ea"/>
                <a:ea typeface="+mj-ea"/>
              </a:rPr>
              <a:t>  는    노  래     영원 히   </a:t>
            </a:r>
            <a:r>
              <a:rPr lang="ko-KR" altLang="en-US" sz="3200" dirty="0" err="1" smtClean="0">
                <a:latin typeface="+mj-ea"/>
                <a:ea typeface="+mj-ea"/>
              </a:rPr>
              <a:t>흐</a:t>
            </a:r>
            <a:r>
              <a:rPr lang="ko-KR" altLang="en-US" sz="3200" dirty="0" smtClean="0">
                <a:latin typeface="+mj-ea"/>
                <a:ea typeface="+mj-ea"/>
              </a:rPr>
              <a:t> </a:t>
            </a:r>
            <a:r>
              <a:rPr lang="ko-KR" altLang="en-US" sz="3200" dirty="0" err="1" smtClean="0">
                <a:latin typeface="+mj-ea"/>
                <a:ea typeface="+mj-ea"/>
              </a:rPr>
              <a:t>르</a:t>
            </a:r>
            <a:endParaRPr lang="ko-KR" altLang="en-US" sz="3200" dirty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24070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49846"/>
            <a:ext cx="8916863" cy="3143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실행 단추: 홈 1">
            <a:hlinkClick r:id="" action="ppaction://hlinkshowjump?jump=firstslide" highlightClick="1"/>
          </p:cNvPr>
          <p:cNvSpPr/>
          <p:nvPr/>
        </p:nvSpPr>
        <p:spPr>
          <a:xfrm>
            <a:off x="1835696" y="4797152"/>
            <a:ext cx="792088" cy="72008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" name="실행 단추: 시작 2">
            <a:hlinkClick r:id="" action="ppaction://hlinkshowjump?jump=firstslide" highlightClick="1"/>
          </p:cNvPr>
          <p:cNvSpPr/>
          <p:nvPr/>
        </p:nvSpPr>
        <p:spPr>
          <a:xfrm>
            <a:off x="1115616" y="4797152"/>
            <a:ext cx="648072" cy="720080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TextBox 4"/>
          <p:cNvSpPr txBox="1"/>
          <p:nvPr/>
        </p:nvSpPr>
        <p:spPr>
          <a:xfrm>
            <a:off x="795542" y="2149247"/>
            <a:ext cx="8096938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altLang="ko-KR" sz="3200" dirty="0" smtClean="0">
                <a:latin typeface="+mj-ea"/>
                <a:ea typeface="+mj-ea"/>
              </a:rPr>
              <a:t> </a:t>
            </a:r>
            <a:r>
              <a:rPr lang="ko-KR" altLang="en-US" sz="3200" dirty="0" smtClean="0">
                <a:latin typeface="+mj-ea"/>
                <a:ea typeface="+mj-ea"/>
              </a:rPr>
              <a:t>네     아   아     영원  한    갈보리 의    사</a:t>
            </a:r>
            <a:endParaRPr lang="ko-KR" altLang="en-US" sz="3200" dirty="0">
              <a:latin typeface="+mj-ea"/>
              <a:ea typeface="+mj-ea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17466" y="3708321"/>
            <a:ext cx="8096938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altLang="ko-KR" sz="3200" dirty="0" smtClean="0">
                <a:latin typeface="+mj-ea"/>
                <a:ea typeface="+mj-ea"/>
              </a:rPr>
              <a:t> </a:t>
            </a:r>
            <a:r>
              <a:rPr lang="ko-KR" altLang="en-US" sz="3200" dirty="0" smtClean="0">
                <a:latin typeface="+mj-ea"/>
                <a:ea typeface="+mj-ea"/>
              </a:rPr>
              <a:t>  랑</a:t>
            </a:r>
            <a:endParaRPr lang="ko-KR" altLang="en-US" sz="3200" dirty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24070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 bwMode="auto">
          <a:xfrm>
            <a:off x="251520" y="3022501"/>
            <a:ext cx="8777897" cy="1619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7478" y="1373564"/>
            <a:ext cx="8805002" cy="160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683568" y="2420888"/>
            <a:ext cx="8201833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ko-KR" altLang="en-US" sz="3200" dirty="0" smtClean="0">
                <a:latin typeface="+mj-ea"/>
                <a:ea typeface="+mj-ea"/>
              </a:rPr>
              <a:t>서     굳건한       반 </a:t>
            </a:r>
            <a:r>
              <a:rPr lang="ko-KR" altLang="en-US" sz="3200" dirty="0" err="1" smtClean="0">
                <a:latin typeface="+mj-ea"/>
                <a:ea typeface="+mj-ea"/>
              </a:rPr>
              <a:t>석위에</a:t>
            </a:r>
            <a:r>
              <a:rPr lang="en-US" altLang="ko-KR" sz="3200" dirty="0" smtClean="0">
                <a:latin typeface="+mj-ea"/>
                <a:ea typeface="+mj-ea"/>
              </a:rPr>
              <a:t>-</a:t>
            </a:r>
            <a:r>
              <a:rPr lang="ko-KR" altLang="en-US" sz="3200" dirty="0" smtClean="0">
                <a:latin typeface="+mj-ea"/>
                <a:ea typeface="+mj-ea"/>
              </a:rPr>
              <a:t>  세 워  진 교</a:t>
            </a:r>
            <a:r>
              <a:rPr lang="en-US" altLang="ko-KR" dirty="0" smtClean="0">
                <a:latin typeface="+mj-ea"/>
                <a:ea typeface="+mj-ea"/>
              </a:rPr>
              <a:t>-</a:t>
            </a:r>
            <a:endParaRPr lang="ko-KR" altLang="en-US" sz="3200" dirty="0">
              <a:latin typeface="+mj-ea"/>
              <a:ea typeface="+mj-ea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71600" y="3933056"/>
            <a:ext cx="7848872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ko-KR" altLang="en-US" sz="3200" dirty="0" smtClean="0">
                <a:latin typeface="+mj-ea"/>
                <a:ea typeface="+mj-ea"/>
              </a:rPr>
              <a:t>회    십자가 의    </a:t>
            </a:r>
            <a:r>
              <a:rPr lang="ko-KR" altLang="en-US" sz="3200" dirty="0" err="1" smtClean="0">
                <a:latin typeface="+mj-ea"/>
                <a:ea typeface="+mj-ea"/>
              </a:rPr>
              <a:t>피로사</a:t>
            </a:r>
            <a:r>
              <a:rPr lang="ko-KR" altLang="en-US" sz="3200" dirty="0" smtClean="0">
                <a:latin typeface="+mj-ea"/>
                <a:ea typeface="+mj-ea"/>
              </a:rPr>
              <a:t>   신         아  </a:t>
            </a:r>
            <a:r>
              <a:rPr lang="ko-KR" altLang="en-US" sz="3200" dirty="0" err="1" smtClean="0">
                <a:latin typeface="+mj-ea"/>
                <a:ea typeface="+mj-ea"/>
              </a:rPr>
              <a:t>름</a:t>
            </a:r>
            <a:endParaRPr lang="ko-KR" altLang="en-US" sz="3200" dirty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29329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5867" y="2808337"/>
            <a:ext cx="8768655" cy="1628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8297" y="1217662"/>
            <a:ext cx="8777897" cy="159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1115616" y="2247162"/>
            <a:ext cx="7848872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altLang="ko-KR" sz="3200" dirty="0" smtClean="0">
                <a:latin typeface="+mj-ea"/>
                <a:ea typeface="+mj-ea"/>
              </a:rPr>
              <a:t>  </a:t>
            </a:r>
            <a:r>
              <a:rPr lang="ko-KR" altLang="en-US" sz="3200" dirty="0" smtClean="0">
                <a:latin typeface="+mj-ea"/>
                <a:ea typeface="+mj-ea"/>
              </a:rPr>
              <a:t>다운      우 리 교회   </a:t>
            </a:r>
            <a:r>
              <a:rPr lang="ko-KR" altLang="en-US" sz="3200" dirty="0" err="1" smtClean="0">
                <a:latin typeface="+mj-ea"/>
                <a:ea typeface="+mj-ea"/>
              </a:rPr>
              <a:t>택함받</a:t>
            </a:r>
            <a:r>
              <a:rPr lang="ko-KR" altLang="en-US" sz="3200" dirty="0" smtClean="0">
                <a:latin typeface="+mj-ea"/>
                <a:ea typeface="+mj-ea"/>
              </a:rPr>
              <a:t> 은  성도들</a:t>
            </a:r>
            <a:endParaRPr lang="ko-KR" altLang="en-US" sz="3200" dirty="0">
              <a:latin typeface="+mj-ea"/>
              <a:ea typeface="+mj-ea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95542" y="3831338"/>
            <a:ext cx="8096938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altLang="ko-KR" sz="3200" dirty="0" smtClean="0">
                <a:latin typeface="+mj-ea"/>
                <a:ea typeface="+mj-ea"/>
              </a:rPr>
              <a:t> </a:t>
            </a:r>
            <a:r>
              <a:rPr lang="ko-KR" altLang="en-US" sz="3200" dirty="0" smtClean="0">
                <a:latin typeface="+mj-ea"/>
                <a:ea typeface="+mj-ea"/>
              </a:rPr>
              <a:t>의    평   화   의동    산    눈물 의    기도</a:t>
            </a:r>
            <a:endParaRPr lang="ko-KR" altLang="en-US" sz="3200" dirty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55445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699792" y="2700209"/>
            <a:ext cx="6191250" cy="1657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9512" y="1332057"/>
            <a:ext cx="7353300" cy="1562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765867" y="2268161"/>
            <a:ext cx="8096938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altLang="ko-KR" sz="3200" dirty="0" smtClean="0">
                <a:latin typeface="+mj-ea"/>
                <a:ea typeface="+mj-ea"/>
              </a:rPr>
              <a:t> </a:t>
            </a:r>
            <a:r>
              <a:rPr lang="ko-KR" altLang="en-US" sz="3200" dirty="0" smtClean="0">
                <a:latin typeface="+mj-ea"/>
                <a:ea typeface="+mj-ea"/>
              </a:rPr>
              <a:t>로          세 워 진 교  회     </a:t>
            </a:r>
            <a:r>
              <a:rPr lang="ko-KR" altLang="en-US" sz="3200" dirty="0" err="1" smtClean="0">
                <a:latin typeface="+mj-ea"/>
                <a:ea typeface="+mj-ea"/>
              </a:rPr>
              <a:t>고달프</a:t>
            </a:r>
            <a:endParaRPr lang="ko-KR" altLang="en-US" sz="3200" dirty="0">
              <a:latin typeface="+mj-ea"/>
              <a:ea typeface="+mj-ea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94104" y="3924345"/>
            <a:ext cx="8096938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altLang="ko-KR" sz="3200" dirty="0" smtClean="0">
                <a:latin typeface="+mj-ea"/>
                <a:ea typeface="+mj-ea"/>
              </a:rPr>
              <a:t>                </a:t>
            </a:r>
            <a:r>
              <a:rPr lang="ko-KR" altLang="en-US" sz="3200" dirty="0" smtClean="0">
                <a:latin typeface="+mj-ea"/>
                <a:ea typeface="+mj-ea"/>
              </a:rPr>
              <a:t>고     무 거 운   짐 진 자 들 이</a:t>
            </a:r>
            <a:endParaRPr lang="ko-KR" altLang="en-US" sz="3200" dirty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80013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4" name="Picture 4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5091"/>
          <a:stretch/>
        </p:blipFill>
        <p:spPr bwMode="auto">
          <a:xfrm>
            <a:off x="395536" y="1053972"/>
            <a:ext cx="8424936" cy="1527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47774" y="2916233"/>
            <a:ext cx="8720459" cy="1543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795542" y="2196153"/>
            <a:ext cx="8096938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altLang="ko-KR" sz="3200" dirty="0" smtClean="0">
                <a:latin typeface="+mj-ea"/>
                <a:ea typeface="+mj-ea"/>
              </a:rPr>
              <a:t>  </a:t>
            </a:r>
            <a:r>
              <a:rPr lang="ko-KR" altLang="en-US" sz="3200" dirty="0" smtClean="0">
                <a:latin typeface="+mj-ea"/>
                <a:ea typeface="+mj-ea"/>
              </a:rPr>
              <a:t>여    상처 와      목 </a:t>
            </a:r>
            <a:r>
              <a:rPr lang="ko-KR" altLang="en-US" sz="3200" dirty="0" err="1" smtClean="0">
                <a:latin typeface="+mj-ea"/>
                <a:ea typeface="+mj-ea"/>
              </a:rPr>
              <a:t>이갈한</a:t>
            </a:r>
            <a:r>
              <a:rPr lang="ko-KR" altLang="en-US" sz="3200" dirty="0" smtClean="0">
                <a:latin typeface="+mj-ea"/>
                <a:ea typeface="+mj-ea"/>
              </a:rPr>
              <a:t>   영 혼  들이</a:t>
            </a:r>
            <a:endParaRPr lang="ko-KR" altLang="en-US" sz="3200" dirty="0">
              <a:latin typeface="+mj-ea"/>
              <a:ea typeface="+mj-ea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13704" y="4068361"/>
            <a:ext cx="8096938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altLang="ko-KR" sz="3200" dirty="0" smtClean="0">
                <a:latin typeface="+mj-ea"/>
                <a:ea typeface="+mj-ea"/>
              </a:rPr>
              <a:t> </a:t>
            </a:r>
            <a:r>
              <a:rPr lang="ko-KR" altLang="en-US" sz="3200" dirty="0" smtClean="0">
                <a:latin typeface="+mj-ea"/>
                <a:ea typeface="+mj-ea"/>
              </a:rPr>
              <a:t>여    생명수 가    넘치는   곳        지  체</a:t>
            </a:r>
            <a:endParaRPr lang="ko-KR" altLang="en-US" sz="3200" dirty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32191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16033"/>
            <a:ext cx="8821042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73757" y="2700209"/>
            <a:ext cx="8518723" cy="157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801712" y="2196153"/>
            <a:ext cx="8096938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altLang="ko-KR" sz="3200" dirty="0" smtClean="0">
                <a:latin typeface="+mj-ea"/>
                <a:ea typeface="+mj-ea"/>
              </a:rPr>
              <a:t> </a:t>
            </a:r>
            <a:r>
              <a:rPr lang="ko-KR" altLang="en-US" sz="3200" dirty="0" smtClean="0">
                <a:latin typeface="+mj-ea"/>
                <a:ea typeface="+mj-ea"/>
              </a:rPr>
              <a:t>   말 고      곧 오시 오   부드러운   </a:t>
            </a:r>
            <a:r>
              <a:rPr lang="ko-KR" altLang="en-US" sz="3200" dirty="0" err="1" smtClean="0">
                <a:latin typeface="+mj-ea"/>
                <a:ea typeface="+mj-ea"/>
              </a:rPr>
              <a:t>목자음</a:t>
            </a:r>
            <a:endParaRPr lang="ko-KR" altLang="en-US" sz="3200" dirty="0">
              <a:latin typeface="+mj-ea"/>
              <a:ea typeface="+mj-ea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39558" y="3852337"/>
            <a:ext cx="8096938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altLang="ko-KR" sz="3200" dirty="0" smtClean="0">
                <a:latin typeface="+mj-ea"/>
                <a:ea typeface="+mj-ea"/>
              </a:rPr>
              <a:t> </a:t>
            </a:r>
            <a:r>
              <a:rPr lang="ko-KR" altLang="en-US" sz="3200" dirty="0" smtClean="0">
                <a:latin typeface="+mj-ea"/>
                <a:ea typeface="+mj-ea"/>
              </a:rPr>
              <a:t>성    영원 한  </a:t>
            </a:r>
            <a:r>
              <a:rPr lang="ko-KR" altLang="en-US" sz="3200" dirty="0" err="1" smtClean="0">
                <a:latin typeface="+mj-ea"/>
                <a:ea typeface="+mj-ea"/>
              </a:rPr>
              <a:t>주의동</a:t>
            </a:r>
            <a:r>
              <a:rPr lang="ko-KR" altLang="en-US" sz="3200" dirty="0" smtClean="0">
                <a:latin typeface="+mj-ea"/>
                <a:ea typeface="+mj-ea"/>
              </a:rPr>
              <a:t> 산    생명 의    단비</a:t>
            </a:r>
            <a:endParaRPr lang="ko-KR" altLang="en-US" sz="3200" dirty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82793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3528" y="908720"/>
            <a:ext cx="4733925" cy="1581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057453" y="968896"/>
            <a:ext cx="1838325" cy="1451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0216" y="2492896"/>
            <a:ext cx="8672264" cy="164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899592" y="1916832"/>
            <a:ext cx="8096938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altLang="ko-KR" sz="3200" dirty="0" smtClean="0">
                <a:latin typeface="+mj-ea"/>
                <a:ea typeface="+mj-ea"/>
              </a:rPr>
              <a:t> </a:t>
            </a:r>
            <a:r>
              <a:rPr lang="ko-KR" altLang="en-US" sz="3200" dirty="0" smtClean="0">
                <a:latin typeface="+mj-ea"/>
                <a:ea typeface="+mj-ea"/>
              </a:rPr>
              <a:t>가          </a:t>
            </a:r>
            <a:r>
              <a:rPr lang="ko-KR" altLang="en-US" sz="3200" dirty="0" err="1" smtClean="0">
                <a:latin typeface="+mj-ea"/>
                <a:ea typeface="+mj-ea"/>
              </a:rPr>
              <a:t>넘</a:t>
            </a:r>
            <a:r>
              <a:rPr lang="ko-KR" altLang="en-US" sz="3200" dirty="0" smtClean="0">
                <a:latin typeface="+mj-ea"/>
                <a:ea typeface="+mj-ea"/>
              </a:rPr>
              <a:t> 쳐 </a:t>
            </a:r>
            <a:r>
              <a:rPr lang="ko-KR" altLang="en-US" sz="3200" dirty="0" err="1" smtClean="0">
                <a:latin typeface="+mj-ea"/>
                <a:ea typeface="+mj-ea"/>
              </a:rPr>
              <a:t>흐</a:t>
            </a:r>
            <a:r>
              <a:rPr lang="ko-KR" altLang="en-US" sz="3200" dirty="0" smtClean="0">
                <a:latin typeface="+mj-ea"/>
                <a:ea typeface="+mj-ea"/>
              </a:rPr>
              <a:t> </a:t>
            </a:r>
            <a:r>
              <a:rPr lang="ko-KR" altLang="en-US" sz="3200" dirty="0" err="1" smtClean="0">
                <a:latin typeface="+mj-ea"/>
                <a:ea typeface="+mj-ea"/>
              </a:rPr>
              <a:t>르</a:t>
            </a:r>
            <a:r>
              <a:rPr lang="ko-KR" altLang="en-US" sz="3200" dirty="0" smtClean="0">
                <a:latin typeface="+mj-ea"/>
                <a:ea typeface="+mj-ea"/>
              </a:rPr>
              <a:t>  네</a:t>
            </a:r>
            <a:endParaRPr lang="ko-KR" altLang="en-US" sz="3200" dirty="0">
              <a:latin typeface="+mj-ea"/>
              <a:ea typeface="+mj-ea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11560" y="3645024"/>
            <a:ext cx="8096938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altLang="ko-KR" sz="3200" dirty="0" smtClean="0">
                <a:latin typeface="+mj-ea"/>
                <a:ea typeface="+mj-ea"/>
              </a:rPr>
              <a:t> </a:t>
            </a:r>
            <a:r>
              <a:rPr lang="ko-KR" altLang="en-US" sz="3200" dirty="0" smtClean="0">
                <a:latin typeface="+mj-ea"/>
                <a:ea typeface="+mj-ea"/>
              </a:rPr>
              <a:t>  </a:t>
            </a:r>
            <a:r>
              <a:rPr lang="ko-KR" altLang="en-US" sz="3200" dirty="0" err="1" smtClean="0">
                <a:latin typeface="+mj-ea"/>
                <a:ea typeface="+mj-ea"/>
              </a:rPr>
              <a:t>한줄기밝은빛이</a:t>
            </a:r>
            <a:r>
              <a:rPr lang="ko-KR" altLang="en-US" sz="3200" dirty="0" smtClean="0">
                <a:latin typeface="+mj-ea"/>
                <a:ea typeface="+mj-ea"/>
              </a:rPr>
              <a:t>         동녘에 비치  네</a:t>
            </a:r>
            <a:endParaRPr lang="ko-KR" altLang="en-US" sz="3200" dirty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31224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16916"/>
            <a:ext cx="8758559" cy="3171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755576" y="2125028"/>
            <a:ext cx="8096938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altLang="ko-KR" sz="3200" dirty="0" smtClean="0">
                <a:latin typeface="+mj-ea"/>
                <a:ea typeface="+mj-ea"/>
              </a:rPr>
              <a:t> </a:t>
            </a:r>
            <a:r>
              <a:rPr lang="ko-KR" altLang="en-US" sz="3200" dirty="0" smtClean="0">
                <a:latin typeface="+mj-ea"/>
                <a:ea typeface="+mj-ea"/>
              </a:rPr>
              <a:t>주 </a:t>
            </a:r>
            <a:r>
              <a:rPr lang="ko-KR" altLang="en-US" sz="3200" dirty="0" err="1" smtClean="0">
                <a:latin typeface="+mj-ea"/>
                <a:ea typeface="+mj-ea"/>
              </a:rPr>
              <a:t>님의백성들</a:t>
            </a:r>
            <a:r>
              <a:rPr lang="ko-KR" altLang="en-US" sz="3200" dirty="0" smtClean="0">
                <a:latin typeface="+mj-ea"/>
                <a:ea typeface="+mj-ea"/>
              </a:rPr>
              <a:t>   사면에 서    모이 네   아</a:t>
            </a:r>
            <a:endParaRPr lang="ko-KR" altLang="en-US" sz="3200" dirty="0">
              <a:latin typeface="+mj-ea"/>
              <a:ea typeface="+mj-ea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4638" y="3996353"/>
            <a:ext cx="8351858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altLang="ko-KR" sz="3200" dirty="0" smtClean="0">
                <a:latin typeface="+mj-ea"/>
                <a:ea typeface="+mj-ea"/>
              </a:rPr>
              <a:t> </a:t>
            </a:r>
            <a:r>
              <a:rPr lang="ko-KR" altLang="en-US" sz="3200" dirty="0" smtClean="0">
                <a:latin typeface="+mj-ea"/>
                <a:ea typeface="+mj-ea"/>
              </a:rPr>
              <a:t>멘    다  시   </a:t>
            </a:r>
            <a:r>
              <a:rPr lang="ko-KR" altLang="en-US" sz="3200" dirty="0" err="1" smtClean="0">
                <a:latin typeface="+mj-ea"/>
                <a:ea typeface="+mj-ea"/>
              </a:rPr>
              <a:t>세상으</a:t>
            </a:r>
            <a:r>
              <a:rPr lang="ko-KR" altLang="en-US" sz="3200" dirty="0" smtClean="0">
                <a:latin typeface="+mj-ea"/>
                <a:ea typeface="+mj-ea"/>
              </a:rPr>
              <a:t>   로     </a:t>
            </a:r>
            <a:r>
              <a:rPr lang="ko-KR" altLang="en-US" sz="3200" dirty="0" err="1" smtClean="0">
                <a:latin typeface="+mj-ea"/>
                <a:ea typeface="+mj-ea"/>
              </a:rPr>
              <a:t>땅끝까</a:t>
            </a:r>
            <a:r>
              <a:rPr lang="ko-KR" altLang="en-US" sz="3200" dirty="0" smtClean="0">
                <a:latin typeface="+mj-ea"/>
                <a:ea typeface="+mj-ea"/>
              </a:rPr>
              <a:t>   </a:t>
            </a:r>
            <a:r>
              <a:rPr lang="ko-KR" altLang="en-US" sz="3200" dirty="0" err="1" smtClean="0">
                <a:latin typeface="+mj-ea"/>
                <a:ea typeface="+mj-ea"/>
              </a:rPr>
              <a:t>지전하</a:t>
            </a:r>
            <a:endParaRPr lang="ko-KR" altLang="en-US" sz="3200" dirty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31224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1520" y="1081658"/>
            <a:ext cx="8568952" cy="2419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827584" y="2081059"/>
            <a:ext cx="8096938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altLang="ko-KR" sz="3200" dirty="0" smtClean="0">
                <a:latin typeface="+mj-ea"/>
                <a:ea typeface="+mj-ea"/>
              </a:rPr>
              <a:t> </a:t>
            </a:r>
            <a:r>
              <a:rPr lang="ko-KR" altLang="en-US" sz="3200" dirty="0" smtClean="0">
                <a:latin typeface="+mj-ea"/>
                <a:ea typeface="+mj-ea"/>
              </a:rPr>
              <a:t>자    </a:t>
            </a:r>
            <a:r>
              <a:rPr lang="ko-KR" altLang="en-US" sz="3200" dirty="0" err="1" smtClean="0">
                <a:latin typeface="+mj-ea"/>
                <a:ea typeface="+mj-ea"/>
              </a:rPr>
              <a:t>끝없</a:t>
            </a:r>
            <a:r>
              <a:rPr lang="ko-KR" altLang="en-US" sz="3200" dirty="0" smtClean="0">
                <a:latin typeface="+mj-ea"/>
                <a:ea typeface="+mj-ea"/>
              </a:rPr>
              <a:t>  는    노  래     영원 히   </a:t>
            </a:r>
            <a:r>
              <a:rPr lang="ko-KR" altLang="en-US" sz="3200" dirty="0" err="1" smtClean="0">
                <a:latin typeface="+mj-ea"/>
                <a:ea typeface="+mj-ea"/>
              </a:rPr>
              <a:t>흐</a:t>
            </a:r>
            <a:r>
              <a:rPr lang="ko-KR" altLang="en-US" sz="3200" dirty="0" smtClean="0">
                <a:latin typeface="+mj-ea"/>
                <a:ea typeface="+mj-ea"/>
              </a:rPr>
              <a:t> </a:t>
            </a:r>
            <a:r>
              <a:rPr lang="ko-KR" altLang="en-US" sz="3200" dirty="0" err="1" smtClean="0">
                <a:latin typeface="+mj-ea"/>
                <a:ea typeface="+mj-ea"/>
              </a:rPr>
              <a:t>르</a:t>
            </a:r>
            <a:endParaRPr lang="ko-KR" altLang="en-US" sz="3200" dirty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31224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흐름">
  <a:themeElements>
    <a:clrScheme name="흐름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흐름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흐름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94</TotalTime>
  <Words>197</Words>
  <Application>Microsoft Office PowerPoint</Application>
  <PresentationFormat>화면 슬라이드 쇼(4:3)</PresentationFormat>
  <Paragraphs>25</Paragraphs>
  <Slides>13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13</vt:i4>
      </vt:variant>
    </vt:vector>
  </HeadingPairs>
  <TitlesOfParts>
    <vt:vector size="14" baseType="lpstr">
      <vt:lpstr>흐름</vt:lpstr>
      <vt:lpstr>슬라이드 1</vt:lpstr>
      <vt:lpstr>슬라이드 2</vt:lpstr>
      <vt:lpstr>슬라이드 3</vt:lpstr>
      <vt:lpstr>슬라이드 4</vt:lpstr>
      <vt:lpstr>슬라이드 5</vt:lpstr>
      <vt:lpstr>슬라이드 6</vt:lpstr>
      <vt:lpstr>슬라이드 7</vt:lpstr>
      <vt:lpstr>슬라이드 8</vt:lpstr>
      <vt:lpstr>슬라이드 9</vt:lpstr>
      <vt:lpstr>슬라이드 10</vt:lpstr>
      <vt:lpstr>슬라이드 11</vt:lpstr>
      <vt:lpstr>슬라이드 12</vt:lpstr>
      <vt:lpstr>슬라이드 13</vt:lpstr>
    </vt:vector>
  </TitlesOfParts>
  <Company>auney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Administrator</dc:creator>
  <cp:lastModifiedBy>이삭</cp:lastModifiedBy>
  <cp:revision>12</cp:revision>
  <dcterms:created xsi:type="dcterms:W3CDTF">2011-09-24T11:55:43Z</dcterms:created>
  <dcterms:modified xsi:type="dcterms:W3CDTF">2011-11-10T23:13:45Z</dcterms:modified>
</cp:coreProperties>
</file>